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6.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7.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8.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notesSlides/notesSlide9.xml" ContentType="application/vnd.openxmlformats-officedocument.presentationml.notesSlide+xml"/>
  <Override PartName="/ppt/tags/tag23.xml" ContentType="application/vnd.openxmlformats-officedocument.presentationml.tags+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4.xml" ContentType="application/vnd.openxmlformats-officedocument.presentationml.tags+xml"/>
  <Override PartName="/ppt/notesSlides/notesSlide11.xml" ContentType="application/vnd.openxmlformats-officedocument.presentationml.notesSlide+xml"/>
  <Override PartName="/ppt/tags/tag25.xml" ContentType="application/vnd.openxmlformats-officedocument.presentationml.tags+xml"/>
  <Override PartName="/ppt/notesSlides/notesSlide12.xml" ContentType="application/vnd.openxmlformats-officedocument.presentationml.notesSlide+xml"/>
  <Override PartName="/ppt/tags/tag26.xml" ContentType="application/vnd.openxmlformats-officedocument.presentationml.tags+xml"/>
  <Override PartName="/ppt/notesSlides/notesSlide13.xml" ContentType="application/vnd.openxmlformats-officedocument.presentationml.notesSlide+xml"/>
  <Override PartName="/ppt/tags/tag2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90" r:id="rId8"/>
    <p:sldMasterId id="2147483727" r:id="rId9"/>
    <p:sldMasterId id="2147483753" r:id="rId10"/>
    <p:sldMasterId id="2147483777" r:id="rId11"/>
    <p:sldMasterId id="2147483804" r:id="rId12"/>
    <p:sldMasterId id="2147483824" r:id="rId13"/>
    <p:sldMasterId id="2147483857" r:id="rId14"/>
    <p:sldMasterId id="2147483882" r:id="rId15"/>
  </p:sldMasterIdLst>
  <p:notesMasterIdLst>
    <p:notesMasterId r:id="rId91"/>
  </p:notesMasterIdLst>
  <p:sldIdLst>
    <p:sldId id="863" r:id="rId16"/>
    <p:sldId id="996" r:id="rId17"/>
    <p:sldId id="8327" r:id="rId18"/>
    <p:sldId id="998" r:id="rId19"/>
    <p:sldId id="1003" r:id="rId20"/>
    <p:sldId id="8309" r:id="rId21"/>
    <p:sldId id="956" r:id="rId22"/>
    <p:sldId id="8330" r:id="rId23"/>
    <p:sldId id="1008" r:id="rId24"/>
    <p:sldId id="1001" r:id="rId25"/>
    <p:sldId id="8262" r:id="rId26"/>
    <p:sldId id="1576" r:id="rId27"/>
    <p:sldId id="8263" r:id="rId28"/>
    <p:sldId id="8266" r:id="rId29"/>
    <p:sldId id="8267" r:id="rId30"/>
    <p:sldId id="8286" r:id="rId31"/>
    <p:sldId id="8283" r:id="rId32"/>
    <p:sldId id="8280" r:id="rId33"/>
    <p:sldId id="8281" r:id="rId34"/>
    <p:sldId id="8290" r:id="rId35"/>
    <p:sldId id="8287" r:id="rId36"/>
    <p:sldId id="8288" r:id="rId37"/>
    <p:sldId id="8289" r:id="rId38"/>
    <p:sldId id="8291" r:id="rId39"/>
    <p:sldId id="8292" r:id="rId40"/>
    <p:sldId id="8293" r:id="rId41"/>
    <p:sldId id="8299" r:id="rId42"/>
    <p:sldId id="8300" r:id="rId43"/>
    <p:sldId id="8301" r:id="rId44"/>
    <p:sldId id="8302" r:id="rId45"/>
    <p:sldId id="8284" r:id="rId46"/>
    <p:sldId id="8285" r:id="rId47"/>
    <p:sldId id="8294" r:id="rId48"/>
    <p:sldId id="443" r:id="rId49"/>
    <p:sldId id="437" r:id="rId50"/>
    <p:sldId id="364" r:id="rId51"/>
    <p:sldId id="375" r:id="rId52"/>
    <p:sldId id="376" r:id="rId53"/>
    <p:sldId id="367" r:id="rId54"/>
    <p:sldId id="377" r:id="rId55"/>
    <p:sldId id="370" r:id="rId56"/>
    <p:sldId id="8295" r:id="rId57"/>
    <p:sldId id="578" r:id="rId58"/>
    <p:sldId id="531" r:id="rId59"/>
    <p:sldId id="535" r:id="rId60"/>
    <p:sldId id="537" r:id="rId61"/>
    <p:sldId id="8296" r:id="rId62"/>
    <p:sldId id="8297" r:id="rId63"/>
    <p:sldId id="8298" r:id="rId64"/>
    <p:sldId id="8306" r:id="rId65"/>
    <p:sldId id="8307" r:id="rId66"/>
    <p:sldId id="8303" r:id="rId67"/>
    <p:sldId id="8304" r:id="rId68"/>
    <p:sldId id="8316" r:id="rId69"/>
    <p:sldId id="8317" r:id="rId70"/>
    <p:sldId id="8318" r:id="rId71"/>
    <p:sldId id="8305" r:id="rId72"/>
    <p:sldId id="8310" r:id="rId73"/>
    <p:sldId id="8328" r:id="rId74"/>
    <p:sldId id="8329" r:id="rId75"/>
    <p:sldId id="8311" r:id="rId76"/>
    <p:sldId id="8315" r:id="rId77"/>
    <p:sldId id="8319" r:id="rId78"/>
    <p:sldId id="8321" r:id="rId79"/>
    <p:sldId id="8322" r:id="rId80"/>
    <p:sldId id="8323" r:id="rId81"/>
    <p:sldId id="8324" r:id="rId82"/>
    <p:sldId id="8320" r:id="rId83"/>
    <p:sldId id="8325" r:id="rId84"/>
    <p:sldId id="8326" r:id="rId85"/>
    <p:sldId id="8312" r:id="rId86"/>
    <p:sldId id="8313" r:id="rId87"/>
    <p:sldId id="8314" r:id="rId88"/>
    <p:sldId id="847" r:id="rId89"/>
    <p:sldId id="950"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C308DD-E90C-4B3D-97D6-FCD79A75D655}">
          <p14:sldIdLst>
            <p14:sldId id="863"/>
          </p14:sldIdLst>
        </p14:section>
        <p14:section name="Introduction and Overview" id="{A16330A8-6DDD-49DD-B0C3-2350D8DBA847}">
          <p14:sldIdLst>
            <p14:sldId id="996"/>
            <p14:sldId id="8327"/>
            <p14:sldId id="998"/>
            <p14:sldId id="1003"/>
            <p14:sldId id="8309"/>
            <p14:sldId id="956"/>
            <p14:sldId id="8330"/>
          </p14:sldIdLst>
        </p14:section>
        <p14:section name="Modern Data Warehousing" id="{382673BA-4AC1-4E1E-864E-1381BD2D30F7}">
          <p14:sldIdLst>
            <p14:sldId id="1008"/>
            <p14:sldId id="1001"/>
            <p14:sldId id="8262"/>
            <p14:sldId id="1576"/>
            <p14:sldId id="8263"/>
            <p14:sldId id="8266"/>
            <p14:sldId id="8267"/>
            <p14:sldId id="8286"/>
          </p14:sldIdLst>
        </p14:section>
        <p14:section name="Advanced Analytics" id="{066B60A8-0F5A-4679-B6B1-11D48DD4CFDC}">
          <p14:sldIdLst>
            <p14:sldId id="8283"/>
            <p14:sldId id="8280"/>
            <p14:sldId id="8281"/>
            <p14:sldId id="8290"/>
            <p14:sldId id="8287"/>
            <p14:sldId id="8288"/>
            <p14:sldId id="8289"/>
            <p14:sldId id="8291"/>
            <p14:sldId id="8292"/>
            <p14:sldId id="8293"/>
            <p14:sldId id="8299"/>
            <p14:sldId id="8300"/>
            <p14:sldId id="8301"/>
            <p14:sldId id="8302"/>
            <p14:sldId id="8284"/>
            <p14:sldId id="8285"/>
            <p14:sldId id="8294"/>
            <p14:sldId id="443"/>
            <p14:sldId id="437"/>
            <p14:sldId id="364"/>
            <p14:sldId id="375"/>
            <p14:sldId id="376"/>
            <p14:sldId id="367"/>
            <p14:sldId id="377"/>
            <p14:sldId id="370"/>
            <p14:sldId id="8295"/>
            <p14:sldId id="578"/>
            <p14:sldId id="531"/>
            <p14:sldId id="535"/>
            <p14:sldId id="537"/>
            <p14:sldId id="8296"/>
            <p14:sldId id="8297"/>
            <p14:sldId id="8298"/>
            <p14:sldId id="8306"/>
            <p14:sldId id="8307"/>
            <p14:sldId id="8303"/>
            <p14:sldId id="8304"/>
            <p14:sldId id="8316"/>
            <p14:sldId id="8317"/>
            <p14:sldId id="8318"/>
            <p14:sldId id="8305"/>
            <p14:sldId id="8310"/>
            <p14:sldId id="8328"/>
            <p14:sldId id="8329"/>
            <p14:sldId id="8311"/>
            <p14:sldId id="8315"/>
            <p14:sldId id="8319"/>
            <p14:sldId id="8321"/>
            <p14:sldId id="8322"/>
            <p14:sldId id="8323"/>
            <p14:sldId id="8324"/>
            <p14:sldId id="8320"/>
            <p14:sldId id="8325"/>
            <p14:sldId id="8326"/>
            <p14:sldId id="8312"/>
            <p14:sldId id="8313"/>
            <p14:sldId id="8314"/>
            <p14:sldId id="847"/>
            <p14:sldId id="9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34" clrIdx="0"/>
  <p:cmAuthor id="2" name="Editor" initials="Editor" lastIdx="3" clrIdx="1">
    <p:extLst>
      <p:ext uri="{19B8F6BF-5375-455C-9EA6-DF929625EA0E}">
        <p15:presenceInfo xmlns:p15="http://schemas.microsoft.com/office/powerpoint/2012/main" userId="Editor" providerId="None"/>
      </p:ext>
    </p:extLst>
  </p:cmAuthor>
  <p:cmAuthor id="3" name="Paul Wilcox" initials="PW" lastIdx="42" clrIdx="2">
    <p:extLst>
      <p:ext uri="{19B8F6BF-5375-455C-9EA6-DF929625EA0E}">
        <p15:presenceInfo xmlns:p15="http://schemas.microsoft.com/office/powerpoint/2012/main" userId="be6daff017ddb434" providerId="Windows Live"/>
      </p:ext>
    </p:extLst>
  </p:cmAuthor>
  <p:cmAuthor id="4" name="Courtney Allen" initials="CA" lastIdx="2" clrIdx="3">
    <p:extLst>
      <p:ext uri="{19B8F6BF-5375-455C-9EA6-DF929625EA0E}">
        <p15:presenceInfo xmlns:p15="http://schemas.microsoft.com/office/powerpoint/2012/main" userId="4bcd3356b07d4f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2783D9-8FB8-416E-8AF0-8BA18004D4AD}" v="2" dt="2019-05-29T06:49:44.9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56" autoAdjust="0"/>
    <p:restoredTop sz="96357" autoAdjust="0"/>
  </p:normalViewPr>
  <p:slideViewPr>
    <p:cSldViewPr snapToGrid="0">
      <p:cViewPr varScale="1">
        <p:scale>
          <a:sx n="82" d="100"/>
          <a:sy n="82" d="100"/>
        </p:scale>
        <p:origin x="60" y="9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slide" Target="slides/slide48.xml"/><Relationship Id="rId68" Type="http://schemas.openxmlformats.org/officeDocument/2006/relationships/slide" Target="slides/slide53.xml"/><Relationship Id="rId76" Type="http://schemas.openxmlformats.org/officeDocument/2006/relationships/slide" Target="slides/slide61.xml"/><Relationship Id="rId84" Type="http://schemas.openxmlformats.org/officeDocument/2006/relationships/slide" Target="slides/slide69.xml"/><Relationship Id="rId89" Type="http://schemas.openxmlformats.org/officeDocument/2006/relationships/slide" Target="slides/slide74.xml"/><Relationship Id="rId97" Type="http://schemas.microsoft.com/office/2016/11/relationships/changesInfo" Target="changesInfos/changesInfo1.xml"/><Relationship Id="rId7" Type="http://schemas.openxmlformats.org/officeDocument/2006/relationships/slideMaster" Target="slideMasters/slideMaster1.xml"/><Relationship Id="rId71" Type="http://schemas.openxmlformats.org/officeDocument/2006/relationships/slide" Target="slides/slide56.xml"/><Relationship Id="rId9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5.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slide" Target="slides/slide59.xml"/><Relationship Id="rId79" Type="http://schemas.openxmlformats.org/officeDocument/2006/relationships/slide" Target="slides/slide64.xml"/><Relationship Id="rId87" Type="http://schemas.openxmlformats.org/officeDocument/2006/relationships/slide" Target="slides/slide72.xml"/><Relationship Id="rId5" Type="http://schemas.openxmlformats.org/officeDocument/2006/relationships/customXml" Target="../customXml/item5.xml"/><Relationship Id="rId61" Type="http://schemas.openxmlformats.org/officeDocument/2006/relationships/slide" Target="slides/slide46.xml"/><Relationship Id="rId82" Type="http://schemas.openxmlformats.org/officeDocument/2006/relationships/slide" Target="slides/slide67.xml"/><Relationship Id="rId90" Type="http://schemas.openxmlformats.org/officeDocument/2006/relationships/slide" Target="slides/slide75.xml"/><Relationship Id="rId95" Type="http://schemas.openxmlformats.org/officeDocument/2006/relationships/theme" Target="theme/theme1.xml"/><Relationship Id="rId19" Type="http://schemas.openxmlformats.org/officeDocument/2006/relationships/slide" Target="slides/slide4.xml"/><Relationship Id="rId14" Type="http://schemas.openxmlformats.org/officeDocument/2006/relationships/slideMaster" Target="slideMasters/slideMaster8.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slide" Target="slides/slide62.xml"/><Relationship Id="rId8" Type="http://schemas.openxmlformats.org/officeDocument/2006/relationships/slideMaster" Target="slideMasters/slideMaster2.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slide" Target="slides/slide65.xml"/><Relationship Id="rId85" Type="http://schemas.openxmlformats.org/officeDocument/2006/relationships/slide" Target="slides/slide70.xml"/><Relationship Id="rId93" Type="http://schemas.openxmlformats.org/officeDocument/2006/relationships/presProps" Target="presProps.xml"/><Relationship Id="rId98"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slide" Target="slides/slide73.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9.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3.xml"/><Relationship Id="rId13" Type="http://schemas.openxmlformats.org/officeDocument/2006/relationships/slideMaster" Target="slideMasters/slideMaster7.xml"/><Relationship Id="rId18" Type="http://schemas.openxmlformats.org/officeDocument/2006/relationships/slide" Target="slides/slide3.xml"/><Relationship Id="rId3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Wilcox" userId="be6daff017ddb434" providerId="LiveId" clId="{A466E783-AEBB-40D0-A4F2-7117260C37B8}"/>
  </pc:docChgLst>
  <pc:docChgLst>
    <pc:chgData name="Fabio Braga" userId="613eb079-57c7-4126-97e0-8d0ffad165b8" providerId="ADAL" clId="{B6DA2AAA-EB51-4891-85CD-13352083E508}"/>
    <pc:docChg chg="undo redo custSel addSld delSld modSld sldOrd modSection">
      <pc:chgData name="Fabio Braga" userId="613eb079-57c7-4126-97e0-8d0ffad165b8" providerId="ADAL" clId="{B6DA2AAA-EB51-4891-85CD-13352083E508}" dt="2019-04-28T03:43:13.936" v="10605" actId="14100"/>
      <pc:docMkLst>
        <pc:docMk/>
      </pc:docMkLst>
      <pc:sldChg chg="addSp modSp modAnim">
        <pc:chgData name="Fabio Braga" userId="613eb079-57c7-4126-97e0-8d0ffad165b8" providerId="ADAL" clId="{B6DA2AAA-EB51-4891-85CD-13352083E508}" dt="2019-04-27T04:42:59.647" v="10178"/>
        <pc:sldMkLst>
          <pc:docMk/>
          <pc:sldMk cId="246911523" sldId="437"/>
        </pc:sldMkLst>
        <pc:spChg chg="add mod">
          <ac:chgData name="Fabio Braga" userId="613eb079-57c7-4126-97e0-8d0ffad165b8" providerId="ADAL" clId="{B6DA2AAA-EB51-4891-85CD-13352083E508}" dt="2019-04-27T04:42:43.457" v="10177" actId="14100"/>
          <ac:spMkLst>
            <pc:docMk/>
            <pc:sldMk cId="246911523" sldId="437"/>
            <ac:spMk id="3" creationId="{EEA6E025-BFD2-43A4-88A5-AB7EFFFA7FAC}"/>
          </ac:spMkLst>
        </pc:spChg>
        <pc:spChg chg="mod">
          <ac:chgData name="Fabio Braga" userId="613eb079-57c7-4126-97e0-8d0ffad165b8" providerId="ADAL" clId="{B6DA2AAA-EB51-4891-85CD-13352083E508}" dt="2019-04-27T04:38:53.646" v="10164" actId="207"/>
          <ac:spMkLst>
            <pc:docMk/>
            <pc:sldMk cId="246911523" sldId="437"/>
            <ac:spMk id="53" creationId="{5F35FCE0-AB7A-4555-A257-A1AFC7AB2305}"/>
          </ac:spMkLst>
        </pc:spChg>
      </pc:sldChg>
      <pc:sldChg chg="modSp">
        <pc:chgData name="Fabio Braga" userId="613eb079-57c7-4126-97e0-8d0ffad165b8" providerId="ADAL" clId="{B6DA2AAA-EB51-4891-85CD-13352083E508}" dt="2019-04-27T04:38:31.253" v="10160" actId="207"/>
        <pc:sldMkLst>
          <pc:docMk/>
          <pc:sldMk cId="572361262" sldId="443"/>
        </pc:sldMkLst>
        <pc:spChg chg="mod">
          <ac:chgData name="Fabio Braga" userId="613eb079-57c7-4126-97e0-8d0ffad165b8" providerId="ADAL" clId="{B6DA2AAA-EB51-4891-85CD-13352083E508}" dt="2019-04-27T04:38:31.253" v="10160" actId="207"/>
          <ac:spMkLst>
            <pc:docMk/>
            <pc:sldMk cId="572361262" sldId="443"/>
            <ac:spMk id="6" creationId="{751EB83F-AE38-4D24-8EBC-AE9E878982D1}"/>
          </ac:spMkLst>
        </pc:spChg>
      </pc:sldChg>
      <pc:sldChg chg="modSp">
        <pc:chgData name="Fabio Braga" userId="613eb079-57c7-4126-97e0-8d0ffad165b8" providerId="ADAL" clId="{B6DA2AAA-EB51-4891-85CD-13352083E508}" dt="2019-04-27T05:08:47.420" v="10191" actId="20577"/>
        <pc:sldMkLst>
          <pc:docMk/>
          <pc:sldMk cId="3232688559" sldId="531"/>
        </pc:sldMkLst>
        <pc:spChg chg="mod">
          <ac:chgData name="Fabio Braga" userId="613eb079-57c7-4126-97e0-8d0ffad165b8" providerId="ADAL" clId="{B6DA2AAA-EB51-4891-85CD-13352083E508}" dt="2019-04-27T05:08:47.420" v="10191" actId="20577"/>
          <ac:spMkLst>
            <pc:docMk/>
            <pc:sldMk cId="3232688559" sldId="531"/>
            <ac:spMk id="2" creationId="{2089A2EE-5B8C-40B3-8852-4E431CE01E78}"/>
          </ac:spMkLst>
        </pc:spChg>
      </pc:sldChg>
      <pc:sldChg chg="modSp">
        <pc:chgData name="Fabio Braga" userId="613eb079-57c7-4126-97e0-8d0ffad165b8" providerId="ADAL" clId="{B6DA2AAA-EB51-4891-85CD-13352083E508}" dt="2019-04-23T23:37:57.331" v="5021"/>
        <pc:sldMkLst>
          <pc:docMk/>
          <pc:sldMk cId="2170387878" sldId="569"/>
        </pc:sldMkLst>
        <pc:spChg chg="mod">
          <ac:chgData name="Fabio Braga" userId="613eb079-57c7-4126-97e0-8d0ffad165b8" providerId="ADAL" clId="{B6DA2AAA-EB51-4891-85CD-13352083E508}" dt="2019-04-23T23:37:57.331" v="5021"/>
          <ac:spMkLst>
            <pc:docMk/>
            <pc:sldMk cId="2170387878" sldId="569"/>
            <ac:spMk id="2" creationId="{5F2E4DD6-49FE-442F-B3C3-1CE67E59DFEA}"/>
          </ac:spMkLst>
        </pc:spChg>
      </pc:sldChg>
      <pc:sldChg chg="delSp modSp ord modNotesTx">
        <pc:chgData name="Fabio Braga" userId="613eb079-57c7-4126-97e0-8d0ffad165b8" providerId="ADAL" clId="{B6DA2AAA-EB51-4891-85CD-13352083E508}" dt="2019-04-23T09:54:25.063" v="2347" actId="20577"/>
        <pc:sldMkLst>
          <pc:docMk/>
          <pc:sldMk cId="184792635" sldId="682"/>
        </pc:sldMkLst>
        <pc:spChg chg="del">
          <ac:chgData name="Fabio Braga" userId="613eb079-57c7-4126-97e0-8d0ffad165b8" providerId="ADAL" clId="{B6DA2AAA-EB51-4891-85CD-13352083E508}" dt="2019-04-23T09:28:46.682" v="1869" actId="478"/>
          <ac:spMkLst>
            <pc:docMk/>
            <pc:sldMk cId="184792635" sldId="682"/>
            <ac:spMk id="202" creationId="{A2200639-5D12-452A-83FC-4D03F58D6B9A}"/>
          </ac:spMkLst>
        </pc:spChg>
        <pc:spChg chg="mod">
          <ac:chgData name="Fabio Braga" userId="613eb079-57c7-4126-97e0-8d0ffad165b8" providerId="ADAL" clId="{B6DA2AAA-EB51-4891-85CD-13352083E508}" dt="2019-04-23T09:29:18.551" v="1932" actId="1037"/>
          <ac:spMkLst>
            <pc:docMk/>
            <pc:sldMk cId="184792635" sldId="682"/>
            <ac:spMk id="224" creationId="{7C48A13F-2864-4E28-8DD2-5CC8CC7C70B2}"/>
          </ac:spMkLst>
        </pc:spChg>
        <pc:spChg chg="mod">
          <ac:chgData name="Fabio Braga" userId="613eb079-57c7-4126-97e0-8d0ffad165b8" providerId="ADAL" clId="{B6DA2AAA-EB51-4891-85CD-13352083E508}" dt="2019-04-23T09:29:18.551" v="1932" actId="1037"/>
          <ac:spMkLst>
            <pc:docMk/>
            <pc:sldMk cId="184792635" sldId="682"/>
            <ac:spMk id="226" creationId="{87144978-AC28-4DB6-A740-957358EDD337}"/>
          </ac:spMkLst>
        </pc:spChg>
        <pc:spChg chg="mod">
          <ac:chgData name="Fabio Braga" userId="613eb079-57c7-4126-97e0-8d0ffad165b8" providerId="ADAL" clId="{B6DA2AAA-EB51-4891-85CD-13352083E508}" dt="2019-04-23T09:29:08.217" v="1889" actId="1037"/>
          <ac:spMkLst>
            <pc:docMk/>
            <pc:sldMk cId="184792635" sldId="682"/>
            <ac:spMk id="248" creationId="{8807D870-9F55-462D-846E-30DE0637DAA1}"/>
          </ac:spMkLst>
        </pc:spChg>
        <pc:grpChg chg="mod">
          <ac:chgData name="Fabio Braga" userId="613eb079-57c7-4126-97e0-8d0ffad165b8" providerId="ADAL" clId="{B6DA2AAA-EB51-4891-85CD-13352083E508}" dt="2019-04-23T09:29:18.551" v="1932" actId="1037"/>
          <ac:grpSpMkLst>
            <pc:docMk/>
            <pc:sldMk cId="184792635" sldId="682"/>
            <ac:grpSpMk id="263" creationId="{00000000-0000-0000-0000-000000000000}"/>
          </ac:grpSpMkLst>
        </pc:grpChg>
        <pc:grpChg chg="mod">
          <ac:chgData name="Fabio Braga" userId="613eb079-57c7-4126-97e0-8d0ffad165b8" providerId="ADAL" clId="{B6DA2AAA-EB51-4891-85CD-13352083E508}" dt="2019-04-23T09:29:18.551" v="1932" actId="1037"/>
          <ac:grpSpMkLst>
            <pc:docMk/>
            <pc:sldMk cId="184792635" sldId="682"/>
            <ac:grpSpMk id="359" creationId="{39A59C1F-2E15-40D1-98F2-308B76D66F62}"/>
          </ac:grpSpMkLst>
        </pc:grpChg>
        <pc:picChg chg="del">
          <ac:chgData name="Fabio Braga" userId="613eb079-57c7-4126-97e0-8d0ffad165b8" providerId="ADAL" clId="{B6DA2AAA-EB51-4891-85CD-13352083E508}" dt="2019-04-23T09:28:46.682" v="1869" actId="478"/>
          <ac:picMkLst>
            <pc:docMk/>
            <pc:sldMk cId="184792635" sldId="682"/>
            <ac:picMk id="196" creationId="{A3404894-9FE3-4A59-87E4-42EEB4980BD7}"/>
          </ac:picMkLst>
        </pc:picChg>
      </pc:sldChg>
      <pc:sldChg chg="modSp">
        <pc:chgData name="Fabio Braga" userId="613eb079-57c7-4126-97e0-8d0ffad165b8" providerId="ADAL" clId="{B6DA2AAA-EB51-4891-85CD-13352083E508}" dt="2019-04-23T22:30:20.672" v="4968" actId="404"/>
        <pc:sldMkLst>
          <pc:docMk/>
          <pc:sldMk cId="2148002904" sldId="684"/>
        </pc:sldMkLst>
        <pc:spChg chg="mod">
          <ac:chgData name="Fabio Braga" userId="613eb079-57c7-4126-97e0-8d0ffad165b8" providerId="ADAL" clId="{B6DA2AAA-EB51-4891-85CD-13352083E508}" dt="2019-04-23T22:30:20.672" v="4968" actId="404"/>
          <ac:spMkLst>
            <pc:docMk/>
            <pc:sldMk cId="2148002904" sldId="684"/>
            <ac:spMk id="3" creationId="{00000000-0000-0000-0000-000000000000}"/>
          </ac:spMkLst>
        </pc:spChg>
      </pc:sldChg>
      <pc:sldChg chg="modSp">
        <pc:chgData name="Fabio Braga" userId="613eb079-57c7-4126-97e0-8d0ffad165b8" providerId="ADAL" clId="{B6DA2AAA-EB51-4891-85CD-13352083E508}" dt="2019-04-23T09:31:11.593" v="1948" actId="114"/>
        <pc:sldMkLst>
          <pc:docMk/>
          <pc:sldMk cId="60699150" sldId="863"/>
        </pc:sldMkLst>
        <pc:spChg chg="mod">
          <ac:chgData name="Fabio Braga" userId="613eb079-57c7-4126-97e0-8d0ffad165b8" providerId="ADAL" clId="{B6DA2AAA-EB51-4891-85CD-13352083E508}" dt="2019-04-23T09:31:11.593" v="1948" actId="114"/>
          <ac:spMkLst>
            <pc:docMk/>
            <pc:sldMk cId="60699150" sldId="863"/>
            <ac:spMk id="8" creationId="{3A0DAADA-F624-4519-A470-EA748F3EB995}"/>
          </ac:spMkLst>
        </pc:spChg>
      </pc:sldChg>
      <pc:sldChg chg="ord">
        <pc:chgData name="Fabio Braga" userId="613eb079-57c7-4126-97e0-8d0ffad165b8" providerId="ADAL" clId="{B6DA2AAA-EB51-4891-85CD-13352083E508}" dt="2019-04-23T22:31:22.392" v="4969"/>
        <pc:sldMkLst>
          <pc:docMk/>
          <pc:sldMk cId="4254980241" sldId="949"/>
        </pc:sldMkLst>
      </pc:sldChg>
      <pc:sldChg chg="ord">
        <pc:chgData name="Fabio Braga" userId="613eb079-57c7-4126-97e0-8d0ffad165b8" providerId="ADAL" clId="{B6DA2AAA-EB51-4891-85CD-13352083E508}" dt="2019-04-23T22:31:22.392" v="4969"/>
        <pc:sldMkLst>
          <pc:docMk/>
          <pc:sldMk cId="153498946" sldId="954"/>
        </pc:sldMkLst>
      </pc:sldChg>
      <pc:sldChg chg="addSp delSp modSp ord">
        <pc:chgData name="Fabio Braga" userId="613eb079-57c7-4126-97e0-8d0ffad165b8" providerId="ADAL" clId="{B6DA2AAA-EB51-4891-85CD-13352083E508}" dt="2019-04-23T09:29:36.689" v="1938" actId="478"/>
        <pc:sldMkLst>
          <pc:docMk/>
          <pc:sldMk cId="1910531266" sldId="955"/>
        </pc:sldMkLst>
        <pc:spChg chg="del">
          <ac:chgData name="Fabio Braga" userId="613eb079-57c7-4126-97e0-8d0ffad165b8" providerId="ADAL" clId="{B6DA2AAA-EB51-4891-85CD-13352083E508}" dt="2019-04-23T09:28:50.970" v="1870" actId="478"/>
          <ac:spMkLst>
            <pc:docMk/>
            <pc:sldMk cId="1910531266" sldId="955"/>
            <ac:spMk id="202" creationId="{A2200639-5D12-452A-83FC-4D03F58D6B9A}"/>
          </ac:spMkLst>
        </pc:spChg>
        <pc:spChg chg="del mod">
          <ac:chgData name="Fabio Braga" userId="613eb079-57c7-4126-97e0-8d0ffad165b8" providerId="ADAL" clId="{B6DA2AAA-EB51-4891-85CD-13352083E508}" dt="2019-04-23T09:29:33.595" v="1936" actId="478"/>
          <ac:spMkLst>
            <pc:docMk/>
            <pc:sldMk cId="1910531266" sldId="955"/>
            <ac:spMk id="224" creationId="{7C48A13F-2864-4E28-8DD2-5CC8CC7C70B2}"/>
          </ac:spMkLst>
        </pc:spChg>
        <pc:spChg chg="del">
          <ac:chgData name="Fabio Braga" userId="613eb079-57c7-4126-97e0-8d0ffad165b8" providerId="ADAL" clId="{B6DA2AAA-EB51-4891-85CD-13352083E508}" dt="2019-04-23T09:29:36.689" v="1938" actId="478"/>
          <ac:spMkLst>
            <pc:docMk/>
            <pc:sldMk cId="1910531266" sldId="955"/>
            <ac:spMk id="226" creationId="{87144978-AC28-4DB6-A740-957358EDD337}"/>
          </ac:spMkLst>
        </pc:spChg>
        <pc:spChg chg="add">
          <ac:chgData name="Fabio Braga" userId="613eb079-57c7-4126-97e0-8d0ffad165b8" providerId="ADAL" clId="{B6DA2AAA-EB51-4891-85CD-13352083E508}" dt="2019-04-23T09:29:24.605" v="1933"/>
          <ac:spMkLst>
            <pc:docMk/>
            <pc:sldMk cId="1910531266" sldId="955"/>
            <ac:spMk id="232" creationId="{AD06FA7B-7AE0-4328-B9EE-3E8EF179DE3B}"/>
          </ac:spMkLst>
        </pc:spChg>
        <pc:spChg chg="add">
          <ac:chgData name="Fabio Braga" userId="613eb079-57c7-4126-97e0-8d0ffad165b8" providerId="ADAL" clId="{B6DA2AAA-EB51-4891-85CD-13352083E508}" dt="2019-04-23T09:29:24.605" v="1933"/>
          <ac:spMkLst>
            <pc:docMk/>
            <pc:sldMk cId="1910531266" sldId="955"/>
            <ac:spMk id="233" creationId="{B2FBF5C6-67CC-4B47-AAD3-64A78CBCB04F}"/>
          </ac:spMkLst>
        </pc:spChg>
        <pc:grpChg chg="del">
          <ac:chgData name="Fabio Braga" userId="613eb079-57c7-4126-97e0-8d0ffad165b8" providerId="ADAL" clId="{B6DA2AAA-EB51-4891-85CD-13352083E508}" dt="2019-04-23T09:29:34.837" v="1937" actId="478"/>
          <ac:grpSpMkLst>
            <pc:docMk/>
            <pc:sldMk cId="1910531266" sldId="955"/>
            <ac:grpSpMk id="203" creationId="{39A59C1F-2E15-40D1-98F2-308B76D66F62}"/>
          </ac:grpSpMkLst>
        </pc:grpChg>
        <pc:grpChg chg="add">
          <ac:chgData name="Fabio Braga" userId="613eb079-57c7-4126-97e0-8d0ffad165b8" providerId="ADAL" clId="{B6DA2AAA-EB51-4891-85CD-13352083E508}" dt="2019-04-23T09:29:24.605" v="1933"/>
          <ac:grpSpMkLst>
            <pc:docMk/>
            <pc:sldMk cId="1910531266" sldId="955"/>
            <ac:grpSpMk id="234" creationId="{ADE13DD2-A368-401F-B240-B2EE39FEB61A}"/>
          </ac:grpSpMkLst>
        </pc:grpChg>
        <pc:grpChg chg="add">
          <ac:chgData name="Fabio Braga" userId="613eb079-57c7-4126-97e0-8d0ffad165b8" providerId="ADAL" clId="{B6DA2AAA-EB51-4891-85CD-13352083E508}" dt="2019-04-23T09:29:24.605" v="1933"/>
          <ac:grpSpMkLst>
            <pc:docMk/>
            <pc:sldMk cId="1910531266" sldId="955"/>
            <ac:grpSpMk id="240" creationId="{E7D68059-427B-4A4A-BDB8-E606F2F76027}"/>
          </ac:grpSpMkLst>
        </pc:grpChg>
        <pc:grpChg chg="del">
          <ac:chgData name="Fabio Braga" userId="613eb079-57c7-4126-97e0-8d0ffad165b8" providerId="ADAL" clId="{B6DA2AAA-EB51-4891-85CD-13352083E508}" dt="2019-04-23T09:29:28.700" v="1934" actId="478"/>
          <ac:grpSpMkLst>
            <pc:docMk/>
            <pc:sldMk cId="1910531266" sldId="955"/>
            <ac:grpSpMk id="263" creationId="{00000000-0000-0000-0000-000000000000}"/>
          </ac:grpSpMkLst>
        </pc:grpChg>
        <pc:picChg chg="del">
          <ac:chgData name="Fabio Braga" userId="613eb079-57c7-4126-97e0-8d0ffad165b8" providerId="ADAL" clId="{B6DA2AAA-EB51-4891-85CD-13352083E508}" dt="2019-04-23T09:28:50.970" v="1870" actId="478"/>
          <ac:picMkLst>
            <pc:docMk/>
            <pc:sldMk cId="1910531266" sldId="955"/>
            <ac:picMk id="196" creationId="{A3404894-9FE3-4A59-87E4-42EEB4980BD7}"/>
          </ac:picMkLst>
        </pc:picChg>
      </pc:sldChg>
      <pc:sldChg chg="modSp ord">
        <pc:chgData name="Fabio Braga" userId="613eb079-57c7-4126-97e0-8d0ffad165b8" providerId="ADAL" clId="{B6DA2AAA-EB51-4891-85CD-13352083E508}" dt="2019-04-28T01:11:59.581" v="10377"/>
        <pc:sldMkLst>
          <pc:docMk/>
          <pc:sldMk cId="2392567904" sldId="956"/>
        </pc:sldMkLst>
        <pc:spChg chg="mod">
          <ac:chgData name="Fabio Braga" userId="613eb079-57c7-4126-97e0-8d0ffad165b8" providerId="ADAL" clId="{B6DA2AAA-EB51-4891-85CD-13352083E508}" dt="2019-04-23T22:16:32.484" v="4744" actId="20577"/>
          <ac:spMkLst>
            <pc:docMk/>
            <pc:sldMk cId="2392567904" sldId="956"/>
            <ac:spMk id="21" creationId="{00000000-0000-0000-0000-000000000000}"/>
          </ac:spMkLst>
        </pc:spChg>
      </pc:sldChg>
      <pc:sldChg chg="modSp">
        <pc:chgData name="Fabio Braga" userId="613eb079-57c7-4126-97e0-8d0ffad165b8" providerId="ADAL" clId="{B6DA2AAA-EB51-4891-85CD-13352083E508}" dt="2019-04-23T10:00:16.408" v="2418" actId="1076"/>
        <pc:sldMkLst>
          <pc:docMk/>
          <pc:sldMk cId="1086949617" sldId="993"/>
        </pc:sldMkLst>
        <pc:spChg chg="mod">
          <ac:chgData name="Fabio Braga" userId="613eb079-57c7-4126-97e0-8d0ffad165b8" providerId="ADAL" clId="{B6DA2AAA-EB51-4891-85CD-13352083E508}" dt="2019-04-23T10:00:16.408" v="2418" actId="1076"/>
          <ac:spMkLst>
            <pc:docMk/>
            <pc:sldMk cId="1086949617" sldId="993"/>
            <ac:spMk id="29" creationId="{922FC4A0-740C-444D-BBE6-578E47193E46}"/>
          </ac:spMkLst>
        </pc:spChg>
      </pc:sldChg>
      <pc:sldChg chg="modSp add">
        <pc:chgData name="Fabio Braga" userId="613eb079-57c7-4126-97e0-8d0ffad165b8" providerId="ADAL" clId="{B6DA2AAA-EB51-4891-85CD-13352083E508}" dt="2019-04-23T09:57:21.920" v="2378" actId="20577"/>
        <pc:sldMkLst>
          <pc:docMk/>
          <pc:sldMk cId="1322064952" sldId="996"/>
        </pc:sldMkLst>
        <pc:spChg chg="mod">
          <ac:chgData name="Fabio Braga" userId="613eb079-57c7-4126-97e0-8d0ffad165b8" providerId="ADAL" clId="{B6DA2AAA-EB51-4891-85CD-13352083E508}" dt="2019-04-23T09:57:21.920" v="2378" actId="20577"/>
          <ac:spMkLst>
            <pc:docMk/>
            <pc:sldMk cId="1322064952" sldId="996"/>
            <ac:spMk id="3" creationId="{00000000-0000-0000-0000-000000000000}"/>
          </ac:spMkLst>
        </pc:spChg>
      </pc:sldChg>
      <pc:sldChg chg="modSp add">
        <pc:chgData name="Fabio Braga" userId="613eb079-57c7-4126-97e0-8d0ffad165b8" providerId="ADAL" clId="{B6DA2AAA-EB51-4891-85CD-13352083E508}" dt="2019-04-23T10:01:18.339" v="2434" actId="20577"/>
        <pc:sldMkLst>
          <pc:docMk/>
          <pc:sldMk cId="1654452057" sldId="997"/>
        </pc:sldMkLst>
        <pc:spChg chg="mod">
          <ac:chgData name="Fabio Braga" userId="613eb079-57c7-4126-97e0-8d0ffad165b8" providerId="ADAL" clId="{B6DA2AAA-EB51-4891-85CD-13352083E508}" dt="2019-04-23T10:01:18.339" v="2434" actId="20577"/>
          <ac:spMkLst>
            <pc:docMk/>
            <pc:sldMk cId="1654452057" sldId="997"/>
            <ac:spMk id="2" creationId="{9F49EA3D-DF5F-4EFB-90C8-E67A6ED02089}"/>
          </ac:spMkLst>
        </pc:spChg>
        <pc:spChg chg="mod">
          <ac:chgData name="Fabio Braga" userId="613eb079-57c7-4126-97e0-8d0ffad165b8" providerId="ADAL" clId="{B6DA2AAA-EB51-4891-85CD-13352083E508}" dt="2019-04-22T05:53:05.210" v="158" actId="20577"/>
          <ac:spMkLst>
            <pc:docMk/>
            <pc:sldMk cId="1654452057" sldId="997"/>
            <ac:spMk id="3" creationId="{FF44463F-251A-464D-8B16-3903CE669099}"/>
          </ac:spMkLst>
        </pc:spChg>
      </pc:sldChg>
      <pc:sldChg chg="addSp delSp modSp add">
        <pc:chgData name="Fabio Braga" userId="613eb079-57c7-4126-97e0-8d0ffad165b8" providerId="ADAL" clId="{B6DA2AAA-EB51-4891-85CD-13352083E508}" dt="2019-04-23T04:43:32.851" v="1310" actId="20577"/>
        <pc:sldMkLst>
          <pc:docMk/>
          <pc:sldMk cId="1377398909" sldId="998"/>
        </pc:sldMkLst>
        <pc:spChg chg="del">
          <ac:chgData name="Fabio Braga" userId="613eb079-57c7-4126-97e0-8d0ffad165b8" providerId="ADAL" clId="{B6DA2AAA-EB51-4891-85CD-13352083E508}" dt="2019-04-22T06:02:49.186" v="729" actId="478"/>
          <ac:spMkLst>
            <pc:docMk/>
            <pc:sldMk cId="1377398909" sldId="998"/>
            <ac:spMk id="2" creationId="{BAF92E5C-D0A6-447A-9F62-28E203A8A277}"/>
          </ac:spMkLst>
        </pc:spChg>
        <pc:spChg chg="mod">
          <ac:chgData name="Fabio Braga" userId="613eb079-57c7-4126-97e0-8d0ffad165b8" providerId="ADAL" clId="{B6DA2AAA-EB51-4891-85CD-13352083E508}" dt="2019-04-23T04:43:32.851" v="1310" actId="20577"/>
          <ac:spMkLst>
            <pc:docMk/>
            <pc:sldMk cId="1377398909" sldId="998"/>
            <ac:spMk id="3" creationId="{F490F007-B535-4966-AA6C-81E00A9486B8}"/>
          </ac:spMkLst>
        </pc:spChg>
        <pc:picChg chg="add del mod">
          <ac:chgData name="Fabio Braga" userId="613eb079-57c7-4126-97e0-8d0ffad165b8" providerId="ADAL" clId="{B6DA2AAA-EB51-4891-85CD-13352083E508}" dt="2019-04-22T06:03:03.064" v="733" actId="478"/>
          <ac:picMkLst>
            <pc:docMk/>
            <pc:sldMk cId="1377398909" sldId="998"/>
            <ac:picMk id="5" creationId="{CF1324DC-111E-4836-87DF-B94B6B16AD72}"/>
          </ac:picMkLst>
        </pc:picChg>
        <pc:picChg chg="add mod">
          <ac:chgData name="Fabio Braga" userId="613eb079-57c7-4126-97e0-8d0ffad165b8" providerId="ADAL" clId="{B6DA2AAA-EB51-4891-85CD-13352083E508}" dt="2019-04-22T06:03:37.801" v="811" actId="1038"/>
          <ac:picMkLst>
            <pc:docMk/>
            <pc:sldMk cId="1377398909" sldId="998"/>
            <ac:picMk id="6" creationId="{B2C8E329-0FD7-44E4-BCC3-0765F4DE861F}"/>
          </ac:picMkLst>
        </pc:picChg>
      </pc:sldChg>
      <pc:sldChg chg="addSp delSp modSp add">
        <pc:chgData name="Fabio Braga" userId="613eb079-57c7-4126-97e0-8d0ffad165b8" providerId="ADAL" clId="{B6DA2AAA-EB51-4891-85CD-13352083E508}" dt="2019-04-22T06:04:42.408" v="830" actId="1076"/>
        <pc:sldMkLst>
          <pc:docMk/>
          <pc:sldMk cId="2309066445" sldId="999"/>
        </pc:sldMkLst>
        <pc:spChg chg="del">
          <ac:chgData name="Fabio Braga" userId="613eb079-57c7-4126-97e0-8d0ffad165b8" providerId="ADAL" clId="{B6DA2AAA-EB51-4891-85CD-13352083E508}" dt="2019-04-22T06:04:09.396" v="822" actId="478"/>
          <ac:spMkLst>
            <pc:docMk/>
            <pc:sldMk cId="2309066445" sldId="999"/>
            <ac:spMk id="2" creationId="{F75E0321-2A11-4B1A-B847-DA273C33391E}"/>
          </ac:spMkLst>
        </pc:spChg>
        <pc:spChg chg="mod">
          <ac:chgData name="Fabio Braga" userId="613eb079-57c7-4126-97e0-8d0ffad165b8" providerId="ADAL" clId="{B6DA2AAA-EB51-4891-85CD-13352083E508}" dt="2019-04-22T06:04:06.454" v="821" actId="20577"/>
          <ac:spMkLst>
            <pc:docMk/>
            <pc:sldMk cId="2309066445" sldId="999"/>
            <ac:spMk id="3" creationId="{C94CE2EC-0DE3-4798-98F5-F8EC2F9693B1}"/>
          </ac:spMkLst>
        </pc:spChg>
        <pc:picChg chg="add mod">
          <ac:chgData name="Fabio Braga" userId="613eb079-57c7-4126-97e0-8d0ffad165b8" providerId="ADAL" clId="{B6DA2AAA-EB51-4891-85CD-13352083E508}" dt="2019-04-22T06:04:42.408" v="830" actId="1076"/>
          <ac:picMkLst>
            <pc:docMk/>
            <pc:sldMk cId="2309066445" sldId="999"/>
            <ac:picMk id="5" creationId="{A2980CE8-1C5E-4AF5-980F-7136B0ACAA8E}"/>
          </ac:picMkLst>
        </pc:picChg>
      </pc:sldChg>
      <pc:sldChg chg="modSp add">
        <pc:chgData name="Fabio Braga" userId="613eb079-57c7-4126-97e0-8d0ffad165b8" providerId="ADAL" clId="{B6DA2AAA-EB51-4891-85CD-13352083E508}" dt="2019-04-24T02:50:31.824" v="5288" actId="20577"/>
        <pc:sldMkLst>
          <pc:docMk/>
          <pc:sldMk cId="3819753463" sldId="1000"/>
        </pc:sldMkLst>
        <pc:spChg chg="mod">
          <ac:chgData name="Fabio Braga" userId="613eb079-57c7-4126-97e0-8d0ffad165b8" providerId="ADAL" clId="{B6DA2AAA-EB51-4891-85CD-13352083E508}" dt="2019-04-24T02:50:31.824" v="5288" actId="20577"/>
          <ac:spMkLst>
            <pc:docMk/>
            <pc:sldMk cId="3819753463" sldId="1000"/>
            <ac:spMk id="3" creationId="{00000000-0000-0000-0000-000000000000}"/>
          </ac:spMkLst>
        </pc:spChg>
      </pc:sldChg>
      <pc:sldChg chg="modSp add">
        <pc:chgData name="Fabio Braga" userId="613eb079-57c7-4126-97e0-8d0ffad165b8" providerId="ADAL" clId="{B6DA2AAA-EB51-4891-85CD-13352083E508}" dt="2019-04-24T02:51:59.829" v="5308" actId="20577"/>
        <pc:sldMkLst>
          <pc:docMk/>
          <pc:sldMk cId="814610020" sldId="1001"/>
        </pc:sldMkLst>
        <pc:spChg chg="mod">
          <ac:chgData name="Fabio Braga" userId="613eb079-57c7-4126-97e0-8d0ffad165b8" providerId="ADAL" clId="{B6DA2AAA-EB51-4891-85CD-13352083E508}" dt="2019-04-24T02:51:59.829" v="5308" actId="20577"/>
          <ac:spMkLst>
            <pc:docMk/>
            <pc:sldMk cId="814610020" sldId="1001"/>
            <ac:spMk id="3" creationId="{DE322526-421F-4509-B412-69DF15B9C21B}"/>
          </ac:spMkLst>
        </pc:spChg>
      </pc:sldChg>
      <pc:sldChg chg="addSp delSp modSp add modTransition modAnim">
        <pc:chgData name="Fabio Braga" userId="613eb079-57c7-4126-97e0-8d0ffad165b8" providerId="ADAL" clId="{B6DA2AAA-EB51-4891-85CD-13352083E508}" dt="2019-04-28T01:14:21.778" v="10382" actId="2711"/>
        <pc:sldMkLst>
          <pc:docMk/>
          <pc:sldMk cId="2919190380" sldId="1002"/>
        </pc:sldMkLst>
        <pc:spChg chg="del">
          <ac:chgData name="Fabio Braga" userId="613eb079-57c7-4126-97e0-8d0ffad165b8" providerId="ADAL" clId="{B6DA2AAA-EB51-4891-85CD-13352083E508}" dt="2019-04-22T06:22:04.514" v="947" actId="478"/>
          <ac:spMkLst>
            <pc:docMk/>
            <pc:sldMk cId="2919190380" sldId="1002"/>
            <ac:spMk id="2" creationId="{C36CEF40-CE27-41E9-8438-2ACBFAF47A1A}"/>
          </ac:spMkLst>
        </pc:spChg>
        <pc:spChg chg="mod">
          <ac:chgData name="Fabio Braga" userId="613eb079-57c7-4126-97e0-8d0ffad165b8" providerId="ADAL" clId="{B6DA2AAA-EB51-4891-85CD-13352083E508}" dt="2019-04-23T09:58:06.260" v="2408" actId="5793"/>
          <ac:spMkLst>
            <pc:docMk/>
            <pc:sldMk cId="2919190380" sldId="1002"/>
            <ac:spMk id="3" creationId="{53AFEFD4-AFE2-449A-92FB-8F9996E74191}"/>
          </ac:spMkLst>
        </pc:spChg>
        <pc:spChg chg="add mod">
          <ac:chgData name="Fabio Braga" userId="613eb079-57c7-4126-97e0-8d0ffad165b8" providerId="ADAL" clId="{B6DA2AAA-EB51-4891-85CD-13352083E508}" dt="2019-04-28T01:13:15.259" v="10379" actId="207"/>
          <ac:spMkLst>
            <pc:docMk/>
            <pc:sldMk cId="2919190380" sldId="1002"/>
            <ac:spMk id="4" creationId="{B3FACDA1-69CF-46C5-8185-6C58B362BCB2}"/>
          </ac:spMkLst>
        </pc:spChg>
        <pc:spChg chg="add mod">
          <ac:chgData name="Fabio Braga" userId="613eb079-57c7-4126-97e0-8d0ffad165b8" providerId="ADAL" clId="{B6DA2AAA-EB51-4891-85CD-13352083E508}" dt="2019-04-28T01:13:15.259" v="10379" actId="207"/>
          <ac:spMkLst>
            <pc:docMk/>
            <pc:sldMk cId="2919190380" sldId="1002"/>
            <ac:spMk id="5" creationId="{F3D79168-88B1-4513-8DC2-4EE323D2A695}"/>
          </ac:spMkLst>
        </pc:spChg>
        <pc:spChg chg="add mod">
          <ac:chgData name="Fabio Braga" userId="613eb079-57c7-4126-97e0-8d0ffad165b8" providerId="ADAL" clId="{B6DA2AAA-EB51-4891-85CD-13352083E508}" dt="2019-04-28T01:13:56.495" v="10381" actId="2711"/>
          <ac:spMkLst>
            <pc:docMk/>
            <pc:sldMk cId="2919190380" sldId="1002"/>
            <ac:spMk id="6" creationId="{3476DF54-72CD-4915-A5CD-C2DA10BBBDC5}"/>
          </ac:spMkLst>
        </pc:spChg>
        <pc:spChg chg="add mod">
          <ac:chgData name="Fabio Braga" userId="613eb079-57c7-4126-97e0-8d0ffad165b8" providerId="ADAL" clId="{B6DA2AAA-EB51-4891-85CD-13352083E508}" dt="2019-04-28T01:13:15.259" v="10379" actId="207"/>
          <ac:spMkLst>
            <pc:docMk/>
            <pc:sldMk cId="2919190380" sldId="1002"/>
            <ac:spMk id="7" creationId="{3BCDA8CE-9DFC-48A5-976F-2D17DA6613E5}"/>
          </ac:spMkLst>
        </pc:spChg>
        <pc:spChg chg="add mod">
          <ac:chgData name="Fabio Braga" userId="613eb079-57c7-4126-97e0-8d0ffad165b8" providerId="ADAL" clId="{B6DA2AAA-EB51-4891-85CD-13352083E508}" dt="2019-04-28T01:13:15.259" v="10379" actId="207"/>
          <ac:spMkLst>
            <pc:docMk/>
            <pc:sldMk cId="2919190380" sldId="1002"/>
            <ac:spMk id="8" creationId="{23F30145-FDCB-40C8-BA06-D58DBA627F5E}"/>
          </ac:spMkLst>
        </pc:spChg>
        <pc:spChg chg="add mod">
          <ac:chgData name="Fabio Braga" userId="613eb079-57c7-4126-97e0-8d0ffad165b8" providerId="ADAL" clId="{B6DA2AAA-EB51-4891-85CD-13352083E508}" dt="2019-04-28T01:13:15.259" v="10379" actId="207"/>
          <ac:spMkLst>
            <pc:docMk/>
            <pc:sldMk cId="2919190380" sldId="1002"/>
            <ac:spMk id="9" creationId="{1CD7098C-DD62-4942-87FF-9DEA8C913453}"/>
          </ac:spMkLst>
        </pc:spChg>
        <pc:spChg chg="add mod">
          <ac:chgData name="Fabio Braga" userId="613eb079-57c7-4126-97e0-8d0ffad165b8" providerId="ADAL" clId="{B6DA2AAA-EB51-4891-85CD-13352083E508}" dt="2019-04-28T01:13:15.259" v="10379" actId="207"/>
          <ac:spMkLst>
            <pc:docMk/>
            <pc:sldMk cId="2919190380" sldId="1002"/>
            <ac:spMk id="10" creationId="{94D17662-A436-4CAB-A1BF-9B17F7D27ECB}"/>
          </ac:spMkLst>
        </pc:spChg>
        <pc:spChg chg="add mod">
          <ac:chgData name="Fabio Braga" userId="613eb079-57c7-4126-97e0-8d0ffad165b8" providerId="ADAL" clId="{B6DA2AAA-EB51-4891-85CD-13352083E508}" dt="2019-04-28T01:13:15.259" v="10379" actId="207"/>
          <ac:spMkLst>
            <pc:docMk/>
            <pc:sldMk cId="2919190380" sldId="1002"/>
            <ac:spMk id="11" creationId="{AEE939FB-4CBA-4CC0-AE26-6B51012E9315}"/>
          </ac:spMkLst>
        </pc:spChg>
        <pc:spChg chg="add mod">
          <ac:chgData name="Fabio Braga" userId="613eb079-57c7-4126-97e0-8d0ffad165b8" providerId="ADAL" clId="{B6DA2AAA-EB51-4891-85CD-13352083E508}" dt="2019-04-28T01:13:15.259" v="10379" actId="207"/>
          <ac:spMkLst>
            <pc:docMk/>
            <pc:sldMk cId="2919190380" sldId="1002"/>
            <ac:spMk id="12" creationId="{8CE945C2-B941-4094-B8A8-4E771A6D7539}"/>
          </ac:spMkLst>
        </pc:spChg>
        <pc:spChg chg="add mod">
          <ac:chgData name="Fabio Braga" userId="613eb079-57c7-4126-97e0-8d0ffad165b8" providerId="ADAL" clId="{B6DA2AAA-EB51-4891-85CD-13352083E508}" dt="2019-04-28T01:13:15.259" v="10379" actId="207"/>
          <ac:spMkLst>
            <pc:docMk/>
            <pc:sldMk cId="2919190380" sldId="1002"/>
            <ac:spMk id="13" creationId="{FDBB2657-141E-4BC0-B177-C01FEF43D378}"/>
          </ac:spMkLst>
        </pc:spChg>
        <pc:spChg chg="add mod">
          <ac:chgData name="Fabio Braga" userId="613eb079-57c7-4126-97e0-8d0ffad165b8" providerId="ADAL" clId="{B6DA2AAA-EB51-4891-85CD-13352083E508}" dt="2019-04-28T01:13:56.495" v="10381" actId="2711"/>
          <ac:spMkLst>
            <pc:docMk/>
            <pc:sldMk cId="2919190380" sldId="1002"/>
            <ac:spMk id="14" creationId="{2C5774DD-F7AB-42B0-A35E-DBB0F49A96ED}"/>
          </ac:spMkLst>
        </pc:spChg>
        <pc:spChg chg="add mod">
          <ac:chgData name="Fabio Braga" userId="613eb079-57c7-4126-97e0-8d0ffad165b8" providerId="ADAL" clId="{B6DA2AAA-EB51-4891-85CD-13352083E508}" dt="2019-04-28T01:13:56.495" v="10381" actId="2711"/>
          <ac:spMkLst>
            <pc:docMk/>
            <pc:sldMk cId="2919190380" sldId="1002"/>
            <ac:spMk id="15" creationId="{5E0AA73E-D318-45CE-9D6A-5CD96A57FBA0}"/>
          </ac:spMkLst>
        </pc:spChg>
        <pc:spChg chg="add mod">
          <ac:chgData name="Fabio Braga" userId="613eb079-57c7-4126-97e0-8d0ffad165b8" providerId="ADAL" clId="{B6DA2AAA-EB51-4891-85CD-13352083E508}" dt="2019-04-28T01:13:56.495" v="10381" actId="2711"/>
          <ac:spMkLst>
            <pc:docMk/>
            <pc:sldMk cId="2919190380" sldId="1002"/>
            <ac:spMk id="16" creationId="{F752DC2C-3C3B-4D4D-9393-34D49ED45158}"/>
          </ac:spMkLst>
        </pc:spChg>
        <pc:spChg chg="add mod">
          <ac:chgData name="Fabio Braga" userId="613eb079-57c7-4126-97e0-8d0ffad165b8" providerId="ADAL" clId="{B6DA2AAA-EB51-4891-85CD-13352083E508}" dt="2019-04-28T01:13:15.259" v="10379" actId="207"/>
          <ac:spMkLst>
            <pc:docMk/>
            <pc:sldMk cId="2919190380" sldId="1002"/>
            <ac:spMk id="17" creationId="{1CFADDD3-D93D-4651-A9B8-2E359E3726FB}"/>
          </ac:spMkLst>
        </pc:spChg>
        <pc:spChg chg="add mod">
          <ac:chgData name="Fabio Braga" userId="613eb079-57c7-4126-97e0-8d0ffad165b8" providerId="ADAL" clId="{B6DA2AAA-EB51-4891-85CD-13352083E508}" dt="2019-04-28T01:13:02.623" v="10378" actId="207"/>
          <ac:spMkLst>
            <pc:docMk/>
            <pc:sldMk cId="2919190380" sldId="1002"/>
            <ac:spMk id="18" creationId="{85A025B2-C6DB-4991-8C2A-5A9C4E93650D}"/>
          </ac:spMkLst>
        </pc:spChg>
        <pc:spChg chg="add mod">
          <ac:chgData name="Fabio Braga" userId="613eb079-57c7-4126-97e0-8d0ffad165b8" providerId="ADAL" clId="{B6DA2AAA-EB51-4891-85CD-13352083E508}" dt="2019-04-28T01:13:15.259" v="10379" actId="207"/>
          <ac:spMkLst>
            <pc:docMk/>
            <pc:sldMk cId="2919190380" sldId="1002"/>
            <ac:spMk id="20" creationId="{98792155-FE06-45BB-83CA-61CA8931574B}"/>
          </ac:spMkLst>
        </pc:spChg>
        <pc:spChg chg="add mod">
          <ac:chgData name="Fabio Braga" userId="613eb079-57c7-4126-97e0-8d0ffad165b8" providerId="ADAL" clId="{B6DA2AAA-EB51-4891-85CD-13352083E508}" dt="2019-04-28T01:14:21.778" v="10382" actId="2711"/>
          <ac:spMkLst>
            <pc:docMk/>
            <pc:sldMk cId="2919190380" sldId="1002"/>
            <ac:spMk id="21" creationId="{79C36A10-4712-4BD7-AC5E-B7329E0940AF}"/>
          </ac:spMkLst>
        </pc:spChg>
        <pc:spChg chg="add mod">
          <ac:chgData name="Fabio Braga" userId="613eb079-57c7-4126-97e0-8d0ffad165b8" providerId="ADAL" clId="{B6DA2AAA-EB51-4891-85CD-13352083E508}" dt="2019-04-28T01:14:21.778" v="10382" actId="2711"/>
          <ac:spMkLst>
            <pc:docMk/>
            <pc:sldMk cId="2919190380" sldId="1002"/>
            <ac:spMk id="22" creationId="{66BCF2A3-D8C9-4DA6-92DE-0587524B1944}"/>
          </ac:spMkLst>
        </pc:spChg>
        <pc:spChg chg="add mod">
          <ac:chgData name="Fabio Braga" userId="613eb079-57c7-4126-97e0-8d0ffad165b8" providerId="ADAL" clId="{B6DA2AAA-EB51-4891-85CD-13352083E508}" dt="2019-04-28T01:13:15.259" v="10379" actId="207"/>
          <ac:spMkLst>
            <pc:docMk/>
            <pc:sldMk cId="2919190380" sldId="1002"/>
            <ac:spMk id="23" creationId="{F8E57D95-6C73-42FD-857B-9CE32377664B}"/>
          </ac:spMkLst>
        </pc:spChg>
        <pc:spChg chg="add mod">
          <ac:chgData name="Fabio Braga" userId="613eb079-57c7-4126-97e0-8d0ffad165b8" providerId="ADAL" clId="{B6DA2AAA-EB51-4891-85CD-13352083E508}" dt="2019-04-28T01:13:15.259" v="10379" actId="207"/>
          <ac:spMkLst>
            <pc:docMk/>
            <pc:sldMk cId="2919190380" sldId="1002"/>
            <ac:spMk id="24" creationId="{E12B8D93-CAB9-456D-80AE-B9F1451EDACC}"/>
          </ac:spMkLst>
        </pc:spChg>
        <pc:spChg chg="add mod">
          <ac:chgData name="Fabio Braga" userId="613eb079-57c7-4126-97e0-8d0ffad165b8" providerId="ADAL" clId="{B6DA2AAA-EB51-4891-85CD-13352083E508}" dt="2019-04-28T01:13:15.259" v="10379" actId="207"/>
          <ac:spMkLst>
            <pc:docMk/>
            <pc:sldMk cId="2919190380" sldId="1002"/>
            <ac:spMk id="25" creationId="{3FCA8D82-4A94-42BB-98AB-547AD41480B1}"/>
          </ac:spMkLst>
        </pc:spChg>
        <pc:spChg chg="add mod">
          <ac:chgData name="Fabio Braga" userId="613eb079-57c7-4126-97e0-8d0ffad165b8" providerId="ADAL" clId="{B6DA2AAA-EB51-4891-85CD-13352083E508}" dt="2019-04-28T01:13:15.259" v="10379" actId="207"/>
          <ac:spMkLst>
            <pc:docMk/>
            <pc:sldMk cId="2919190380" sldId="1002"/>
            <ac:spMk id="26" creationId="{954FCBBC-2D03-47AA-979B-11B075FB7437}"/>
          </ac:spMkLst>
        </pc:spChg>
        <pc:spChg chg="add mod">
          <ac:chgData name="Fabio Braga" userId="613eb079-57c7-4126-97e0-8d0ffad165b8" providerId="ADAL" clId="{B6DA2AAA-EB51-4891-85CD-13352083E508}" dt="2019-04-28T01:13:15.259" v="10379" actId="207"/>
          <ac:spMkLst>
            <pc:docMk/>
            <pc:sldMk cId="2919190380" sldId="1002"/>
            <ac:spMk id="27" creationId="{9CFE5C0C-367F-4085-8ED8-AB6451BBD8E6}"/>
          </ac:spMkLst>
        </pc:spChg>
        <pc:spChg chg="add mod">
          <ac:chgData name="Fabio Braga" userId="613eb079-57c7-4126-97e0-8d0ffad165b8" providerId="ADAL" clId="{B6DA2AAA-EB51-4891-85CD-13352083E508}" dt="2019-04-28T01:14:21.778" v="10382" actId="2711"/>
          <ac:spMkLst>
            <pc:docMk/>
            <pc:sldMk cId="2919190380" sldId="1002"/>
            <ac:spMk id="28" creationId="{15601687-1266-4F5B-9396-B70A9AD5FDCA}"/>
          </ac:spMkLst>
        </pc:spChg>
        <pc:spChg chg="add mod">
          <ac:chgData name="Fabio Braga" userId="613eb079-57c7-4126-97e0-8d0ffad165b8" providerId="ADAL" clId="{B6DA2AAA-EB51-4891-85CD-13352083E508}" dt="2019-04-28T01:13:15.259" v="10379" actId="207"/>
          <ac:spMkLst>
            <pc:docMk/>
            <pc:sldMk cId="2919190380" sldId="1002"/>
            <ac:spMk id="29" creationId="{1B1FFAD8-F27F-4325-B8EB-1AD4F72A4451}"/>
          </ac:spMkLst>
        </pc:spChg>
        <pc:spChg chg="add mod">
          <ac:chgData name="Fabio Braga" userId="613eb079-57c7-4126-97e0-8d0ffad165b8" providerId="ADAL" clId="{B6DA2AAA-EB51-4891-85CD-13352083E508}" dt="2019-04-28T01:14:21.778" v="10382" actId="2711"/>
          <ac:spMkLst>
            <pc:docMk/>
            <pc:sldMk cId="2919190380" sldId="1002"/>
            <ac:spMk id="30" creationId="{C67D9CF2-8BC5-472F-9DE9-4267250EF8E9}"/>
          </ac:spMkLst>
        </pc:spChg>
        <pc:spChg chg="add mod">
          <ac:chgData name="Fabio Braga" userId="613eb079-57c7-4126-97e0-8d0ffad165b8" providerId="ADAL" clId="{B6DA2AAA-EB51-4891-85CD-13352083E508}" dt="2019-04-28T01:13:15.259" v="10379" actId="207"/>
          <ac:spMkLst>
            <pc:docMk/>
            <pc:sldMk cId="2919190380" sldId="1002"/>
            <ac:spMk id="31" creationId="{773D5AD9-8A7A-456E-B34B-F7004C31C8D6}"/>
          </ac:spMkLst>
        </pc:spChg>
        <pc:spChg chg="add mod">
          <ac:chgData name="Fabio Braga" userId="613eb079-57c7-4126-97e0-8d0ffad165b8" providerId="ADAL" clId="{B6DA2AAA-EB51-4891-85CD-13352083E508}" dt="2019-04-28T01:14:21.778" v="10382" actId="2711"/>
          <ac:spMkLst>
            <pc:docMk/>
            <pc:sldMk cId="2919190380" sldId="1002"/>
            <ac:spMk id="32" creationId="{2AB0EE3F-33DB-4A66-A13C-EE54C47FD475}"/>
          </ac:spMkLst>
        </pc:spChg>
        <pc:graphicFrameChg chg="add del mod">
          <ac:chgData name="Fabio Braga" userId="613eb079-57c7-4126-97e0-8d0ffad165b8" providerId="ADAL" clId="{B6DA2AAA-EB51-4891-85CD-13352083E508}" dt="2019-04-22T06:42:28.759" v="1219" actId="478"/>
          <ac:graphicFrameMkLst>
            <pc:docMk/>
            <pc:sldMk cId="2919190380" sldId="1002"/>
            <ac:graphicFrameMk id="19" creationId="{9C2915F6-9C07-4B42-AA4D-1CD09729A02E}"/>
          </ac:graphicFrameMkLst>
        </pc:graphicFrameChg>
      </pc:sldChg>
      <pc:sldChg chg="addSp modSp add ord">
        <pc:chgData name="Fabio Braga" userId="613eb079-57c7-4126-97e0-8d0ffad165b8" providerId="ADAL" clId="{B6DA2AAA-EB51-4891-85CD-13352083E508}" dt="2019-04-23T22:33:59.942" v="4983" actId="20577"/>
        <pc:sldMkLst>
          <pc:docMk/>
          <pc:sldMk cId="2158347330" sldId="1003"/>
        </pc:sldMkLst>
        <pc:spChg chg="mod">
          <ac:chgData name="Fabio Braga" userId="613eb079-57c7-4126-97e0-8d0ffad165b8" providerId="ADAL" clId="{B6DA2AAA-EB51-4891-85CD-13352083E508}" dt="2019-04-23T22:33:59.942" v="4983" actId="20577"/>
          <ac:spMkLst>
            <pc:docMk/>
            <pc:sldMk cId="2158347330" sldId="1003"/>
            <ac:spMk id="2" creationId="{23A7351E-B912-4578-AB50-2F8B931A3AAD}"/>
          </ac:spMkLst>
        </pc:spChg>
        <pc:picChg chg="add">
          <ac:chgData name="Fabio Braga" userId="613eb079-57c7-4126-97e0-8d0ffad165b8" providerId="ADAL" clId="{B6DA2AAA-EB51-4891-85CD-13352083E508}" dt="2019-04-23T05:21:04.987" v="1455"/>
          <ac:picMkLst>
            <pc:docMk/>
            <pc:sldMk cId="2158347330" sldId="1003"/>
            <ac:picMk id="3" creationId="{E551D6BF-DA5F-4BF5-9544-8638274D7765}"/>
          </ac:picMkLst>
        </pc:picChg>
        <pc:picChg chg="add">
          <ac:chgData name="Fabio Braga" userId="613eb079-57c7-4126-97e0-8d0ffad165b8" providerId="ADAL" clId="{B6DA2AAA-EB51-4891-85CD-13352083E508}" dt="2019-04-23T05:21:04.987" v="1455"/>
          <ac:picMkLst>
            <pc:docMk/>
            <pc:sldMk cId="2158347330" sldId="1003"/>
            <ac:picMk id="5" creationId="{C1A725DA-30FA-47A3-98C2-16BBE12AFE2F}"/>
          </ac:picMkLst>
        </pc:picChg>
        <pc:cxnChg chg="add">
          <ac:chgData name="Fabio Braga" userId="613eb079-57c7-4126-97e0-8d0ffad165b8" providerId="ADAL" clId="{B6DA2AAA-EB51-4891-85CD-13352083E508}" dt="2019-04-23T05:21:04.987" v="1455"/>
          <ac:cxnSpMkLst>
            <pc:docMk/>
            <pc:sldMk cId="2158347330" sldId="1003"/>
            <ac:cxnSpMk id="4" creationId="{842E2F52-5724-4E20-90D1-9716BEECEE1E}"/>
          </ac:cxnSpMkLst>
        </pc:cxnChg>
      </pc:sldChg>
      <pc:sldChg chg="add">
        <pc:chgData name="Fabio Braga" userId="613eb079-57c7-4126-97e0-8d0ffad165b8" providerId="ADAL" clId="{B6DA2AAA-EB51-4891-85CD-13352083E508}" dt="2019-04-24T04:55:23.531" v="5877"/>
        <pc:sldMkLst>
          <pc:docMk/>
          <pc:sldMk cId="3639520811" sldId="1004"/>
        </pc:sldMkLst>
      </pc:sldChg>
      <pc:sldChg chg="addSp delSp modSp add modAnim">
        <pc:chgData name="Fabio Braga" userId="613eb079-57c7-4126-97e0-8d0ffad165b8" providerId="ADAL" clId="{B6DA2AAA-EB51-4891-85CD-13352083E508}" dt="2019-04-23T22:11:44.738" v="4722" actId="207"/>
        <pc:sldMkLst>
          <pc:docMk/>
          <pc:sldMk cId="2662988594" sldId="1005"/>
        </pc:sldMkLst>
        <pc:spChg chg="del">
          <ac:chgData name="Fabio Braga" userId="613eb079-57c7-4126-97e0-8d0ffad165b8" providerId="ADAL" clId="{B6DA2AAA-EB51-4891-85CD-13352083E508}" dt="2019-04-23T11:10:52.587" v="3073" actId="478"/>
          <ac:spMkLst>
            <pc:docMk/>
            <pc:sldMk cId="2662988594" sldId="1005"/>
            <ac:spMk id="2" creationId="{6C99BA95-8148-460B-9850-7C0DA61376A0}"/>
          </ac:spMkLst>
        </pc:spChg>
        <pc:spChg chg="mod">
          <ac:chgData name="Fabio Braga" userId="613eb079-57c7-4126-97e0-8d0ffad165b8" providerId="ADAL" clId="{B6DA2AAA-EB51-4891-85CD-13352083E508}" dt="2019-04-23T11:11:44.586" v="3097" actId="20577"/>
          <ac:spMkLst>
            <pc:docMk/>
            <pc:sldMk cId="2662988594" sldId="1005"/>
            <ac:spMk id="3" creationId="{0760922D-C352-4AF3-B02B-A19FB2A5D297}"/>
          </ac:spMkLst>
        </pc:spChg>
        <pc:spChg chg="mod">
          <ac:chgData name="Fabio Braga" userId="613eb079-57c7-4126-97e0-8d0ffad165b8" providerId="ADAL" clId="{B6DA2AAA-EB51-4891-85CD-13352083E508}" dt="2019-04-23T11:12:38.034" v="3104" actId="207"/>
          <ac:spMkLst>
            <pc:docMk/>
            <pc:sldMk cId="2662988594" sldId="1005"/>
            <ac:spMk id="5" creationId="{27BB1741-1D2F-496E-BAA1-84C4122D0368}"/>
          </ac:spMkLst>
        </pc:spChg>
        <pc:spChg chg="mod">
          <ac:chgData name="Fabio Braga" userId="613eb079-57c7-4126-97e0-8d0ffad165b8" providerId="ADAL" clId="{B6DA2AAA-EB51-4891-85CD-13352083E508}" dt="2019-04-23T22:11:39.593" v="4721" actId="207"/>
          <ac:spMkLst>
            <pc:docMk/>
            <pc:sldMk cId="2662988594" sldId="1005"/>
            <ac:spMk id="9" creationId="{CC3BE0CE-0FB3-40CA-96F5-C4B6254A3AFE}"/>
          </ac:spMkLst>
        </pc:spChg>
        <pc:spChg chg="mod">
          <ac:chgData name="Fabio Braga" userId="613eb079-57c7-4126-97e0-8d0ffad165b8" providerId="ADAL" clId="{B6DA2AAA-EB51-4891-85CD-13352083E508}" dt="2019-04-23T22:11:39.593" v="4721" actId="207"/>
          <ac:spMkLst>
            <pc:docMk/>
            <pc:sldMk cId="2662988594" sldId="1005"/>
            <ac:spMk id="10" creationId="{C02C52FD-0246-49F2-B800-274EB12D686A}"/>
          </ac:spMkLst>
        </pc:spChg>
        <pc:spChg chg="mod">
          <ac:chgData name="Fabio Braga" userId="613eb079-57c7-4126-97e0-8d0ffad165b8" providerId="ADAL" clId="{B6DA2AAA-EB51-4891-85CD-13352083E508}" dt="2019-04-23T22:11:39.593" v="4721" actId="207"/>
          <ac:spMkLst>
            <pc:docMk/>
            <pc:sldMk cId="2662988594" sldId="1005"/>
            <ac:spMk id="12" creationId="{23CE719A-9482-4EE0-80FE-30239BC1D397}"/>
          </ac:spMkLst>
        </pc:spChg>
        <pc:spChg chg="mod">
          <ac:chgData name="Fabio Braga" userId="613eb079-57c7-4126-97e0-8d0ffad165b8" providerId="ADAL" clId="{B6DA2AAA-EB51-4891-85CD-13352083E508}" dt="2019-04-23T22:11:39.593" v="4721" actId="207"/>
          <ac:spMkLst>
            <pc:docMk/>
            <pc:sldMk cId="2662988594" sldId="1005"/>
            <ac:spMk id="13" creationId="{AF6C87C9-C3DC-4250-B5CA-347AF5EB7966}"/>
          </ac:spMkLst>
        </pc:spChg>
        <pc:spChg chg="mod">
          <ac:chgData name="Fabio Braga" userId="613eb079-57c7-4126-97e0-8d0ffad165b8" providerId="ADAL" clId="{B6DA2AAA-EB51-4891-85CD-13352083E508}" dt="2019-04-23T22:11:39.593" v="4721" actId="207"/>
          <ac:spMkLst>
            <pc:docMk/>
            <pc:sldMk cId="2662988594" sldId="1005"/>
            <ac:spMk id="14" creationId="{62836F2A-799F-4C40-A617-00C636DC2225}"/>
          </ac:spMkLst>
        </pc:spChg>
        <pc:spChg chg="mod">
          <ac:chgData name="Fabio Braga" userId="613eb079-57c7-4126-97e0-8d0ffad165b8" providerId="ADAL" clId="{B6DA2AAA-EB51-4891-85CD-13352083E508}" dt="2019-04-23T11:12:41.306" v="3105" actId="207"/>
          <ac:spMkLst>
            <pc:docMk/>
            <pc:sldMk cId="2662988594" sldId="1005"/>
            <ac:spMk id="20" creationId="{946CD104-F265-414E-A2D7-C8D5E936C70D}"/>
          </ac:spMkLst>
        </pc:spChg>
        <pc:spChg chg="mod">
          <ac:chgData name="Fabio Braga" userId="613eb079-57c7-4126-97e0-8d0ffad165b8" providerId="ADAL" clId="{B6DA2AAA-EB51-4891-85CD-13352083E508}" dt="2019-04-23T22:11:44.738" v="4722" actId="207"/>
          <ac:spMkLst>
            <pc:docMk/>
            <pc:sldMk cId="2662988594" sldId="1005"/>
            <ac:spMk id="31" creationId="{82CEC66C-E134-40C9-9D6B-FDF91AF7F54E}"/>
          </ac:spMkLst>
        </pc:spChg>
        <pc:spChg chg="mod">
          <ac:chgData name="Fabio Braga" userId="613eb079-57c7-4126-97e0-8d0ffad165b8" providerId="ADAL" clId="{B6DA2AAA-EB51-4891-85CD-13352083E508}" dt="2019-04-23T22:11:44.738" v="4722" actId="207"/>
          <ac:spMkLst>
            <pc:docMk/>
            <pc:sldMk cId="2662988594" sldId="1005"/>
            <ac:spMk id="33" creationId="{64FBAB44-A98C-4D0C-A7E8-70ED592A3B79}"/>
          </ac:spMkLst>
        </pc:spChg>
        <pc:spChg chg="mod">
          <ac:chgData name="Fabio Braga" userId="613eb079-57c7-4126-97e0-8d0ffad165b8" providerId="ADAL" clId="{B6DA2AAA-EB51-4891-85CD-13352083E508}" dt="2019-04-23T11:11:16.824" v="3074" actId="207"/>
          <ac:spMkLst>
            <pc:docMk/>
            <pc:sldMk cId="2662988594" sldId="1005"/>
            <ac:spMk id="35" creationId="{BB72A6E1-4401-408D-BBFF-7FFB286A9E0E}"/>
          </ac:spMkLst>
        </pc:spChg>
        <pc:spChg chg="mod">
          <ac:chgData name="Fabio Braga" userId="613eb079-57c7-4126-97e0-8d0ffad165b8" providerId="ADAL" clId="{B6DA2AAA-EB51-4891-85CD-13352083E508}" dt="2019-04-23T11:12:34.615" v="3103" actId="207"/>
          <ac:spMkLst>
            <pc:docMk/>
            <pc:sldMk cId="2662988594" sldId="1005"/>
            <ac:spMk id="36" creationId="{CB9B4399-2C7A-4DDE-AB81-7FC8E8E34CB3}"/>
          </ac:spMkLst>
        </pc:spChg>
        <pc:spChg chg="mod">
          <ac:chgData name="Fabio Braga" userId="613eb079-57c7-4126-97e0-8d0ffad165b8" providerId="ADAL" clId="{B6DA2AAA-EB51-4891-85CD-13352083E508}" dt="2019-04-23T22:11:26.977" v="4720" actId="207"/>
          <ac:spMkLst>
            <pc:docMk/>
            <pc:sldMk cId="2662988594" sldId="1005"/>
            <ac:spMk id="37" creationId="{2907C393-2ADC-4BEA-B7D4-2D52BA13E1EA}"/>
          </ac:spMkLst>
        </pc:spChg>
        <pc:spChg chg="mod">
          <ac:chgData name="Fabio Braga" userId="613eb079-57c7-4126-97e0-8d0ffad165b8" providerId="ADAL" clId="{B6DA2AAA-EB51-4891-85CD-13352083E508}" dt="2019-04-23T22:11:26.977" v="4720" actId="207"/>
          <ac:spMkLst>
            <pc:docMk/>
            <pc:sldMk cId="2662988594" sldId="1005"/>
            <ac:spMk id="38" creationId="{E3100838-4156-456B-93B5-82AEB2F06EAD}"/>
          </ac:spMkLst>
        </pc:spChg>
        <pc:spChg chg="mod">
          <ac:chgData name="Fabio Braga" userId="613eb079-57c7-4126-97e0-8d0ffad165b8" providerId="ADAL" clId="{B6DA2AAA-EB51-4891-85CD-13352083E508}" dt="2019-04-23T22:11:03.145" v="4718" actId="207"/>
          <ac:spMkLst>
            <pc:docMk/>
            <pc:sldMk cId="2662988594" sldId="1005"/>
            <ac:spMk id="39" creationId="{59AC9644-28F3-47C4-BD3C-3E92B28F2DE2}"/>
          </ac:spMkLst>
        </pc:spChg>
        <pc:spChg chg="mod">
          <ac:chgData name="Fabio Braga" userId="613eb079-57c7-4126-97e0-8d0ffad165b8" providerId="ADAL" clId="{B6DA2AAA-EB51-4891-85CD-13352083E508}" dt="2019-04-23T22:11:26.977" v="4720" actId="207"/>
          <ac:spMkLst>
            <pc:docMk/>
            <pc:sldMk cId="2662988594" sldId="1005"/>
            <ac:spMk id="40" creationId="{16267C4B-4D61-4E78-8455-08D0061CE788}"/>
          </ac:spMkLst>
        </pc:spChg>
        <pc:spChg chg="mod">
          <ac:chgData name="Fabio Braga" userId="613eb079-57c7-4126-97e0-8d0ffad165b8" providerId="ADAL" clId="{B6DA2AAA-EB51-4891-85CD-13352083E508}" dt="2019-04-23T22:11:26.977" v="4720" actId="207"/>
          <ac:spMkLst>
            <pc:docMk/>
            <pc:sldMk cId="2662988594" sldId="1005"/>
            <ac:spMk id="41" creationId="{D261B6C8-833C-4C4F-88D0-217E34B1B124}"/>
          </ac:spMkLst>
        </pc:spChg>
        <pc:spChg chg="mod">
          <ac:chgData name="Fabio Braga" userId="613eb079-57c7-4126-97e0-8d0ffad165b8" providerId="ADAL" clId="{B6DA2AAA-EB51-4891-85CD-13352083E508}" dt="2019-04-23T22:11:26.977" v="4720" actId="207"/>
          <ac:spMkLst>
            <pc:docMk/>
            <pc:sldMk cId="2662988594" sldId="1005"/>
            <ac:spMk id="42" creationId="{F4150DD1-A531-433C-AAC4-9F76B713DB99}"/>
          </ac:spMkLst>
        </pc:spChg>
        <pc:spChg chg="mod">
          <ac:chgData name="Fabio Braga" userId="613eb079-57c7-4126-97e0-8d0ffad165b8" providerId="ADAL" clId="{B6DA2AAA-EB51-4891-85CD-13352083E508}" dt="2019-04-23T22:11:26.977" v="4720" actId="207"/>
          <ac:spMkLst>
            <pc:docMk/>
            <pc:sldMk cId="2662988594" sldId="1005"/>
            <ac:spMk id="43" creationId="{9BA5C91F-2385-4D9B-BCDA-F8C6B12A3CEE}"/>
          </ac:spMkLst>
        </pc:spChg>
        <pc:spChg chg="mod">
          <ac:chgData name="Fabio Braga" userId="613eb079-57c7-4126-97e0-8d0ffad165b8" providerId="ADAL" clId="{B6DA2AAA-EB51-4891-85CD-13352083E508}" dt="2019-04-23T22:11:26.977" v="4720" actId="207"/>
          <ac:spMkLst>
            <pc:docMk/>
            <pc:sldMk cId="2662988594" sldId="1005"/>
            <ac:spMk id="44" creationId="{AA17317D-FA52-4B07-9B63-E13DF174B193}"/>
          </ac:spMkLst>
        </pc:spChg>
        <pc:spChg chg="mod">
          <ac:chgData name="Fabio Braga" userId="613eb079-57c7-4126-97e0-8d0ffad165b8" providerId="ADAL" clId="{B6DA2AAA-EB51-4891-85CD-13352083E508}" dt="2019-04-23T22:11:26.977" v="4720" actId="207"/>
          <ac:spMkLst>
            <pc:docMk/>
            <pc:sldMk cId="2662988594" sldId="1005"/>
            <ac:spMk id="45" creationId="{529C335D-73A5-4FD1-B057-5A4BBE5433AE}"/>
          </ac:spMkLst>
        </pc:spChg>
        <pc:spChg chg="mod">
          <ac:chgData name="Fabio Braga" userId="613eb079-57c7-4126-97e0-8d0ffad165b8" providerId="ADAL" clId="{B6DA2AAA-EB51-4891-85CD-13352083E508}" dt="2019-04-23T11:12:44.561" v="3106" actId="207"/>
          <ac:spMkLst>
            <pc:docMk/>
            <pc:sldMk cId="2662988594" sldId="1005"/>
            <ac:spMk id="48" creationId="{090DC01A-5BDF-4876-828E-0E0CC7C049E4}"/>
          </ac:spMkLst>
        </pc:spChg>
        <pc:spChg chg="add mod">
          <ac:chgData name="Fabio Braga" userId="613eb079-57c7-4126-97e0-8d0ffad165b8" providerId="ADAL" clId="{B6DA2AAA-EB51-4891-85CD-13352083E508}" dt="2019-04-23T11:10:48.598" v="3072" actId="1076"/>
          <ac:spMkLst>
            <pc:docMk/>
            <pc:sldMk cId="2662988594" sldId="1005"/>
            <ac:spMk id="60" creationId="{AE77E3F1-0D9E-44A2-9552-F97E763C4307}"/>
          </ac:spMkLst>
        </pc:spChg>
        <pc:spChg chg="add mod">
          <ac:chgData name="Fabio Braga" userId="613eb079-57c7-4126-97e0-8d0ffad165b8" providerId="ADAL" clId="{B6DA2AAA-EB51-4891-85CD-13352083E508}" dt="2019-04-23T11:10:48.598" v="3072" actId="1076"/>
          <ac:spMkLst>
            <pc:docMk/>
            <pc:sldMk cId="2662988594" sldId="1005"/>
            <ac:spMk id="61" creationId="{D92F22F7-53D6-4360-8D8D-140EF5A883AF}"/>
          </ac:spMkLst>
        </pc:spChg>
        <pc:spChg chg="add del mod ord">
          <ac:chgData name="Fabio Braga" userId="613eb079-57c7-4126-97e0-8d0ffad165b8" providerId="ADAL" clId="{B6DA2AAA-EB51-4891-85CD-13352083E508}" dt="2019-04-23T22:10:22.570" v="4716" actId="207"/>
          <ac:spMkLst>
            <pc:docMk/>
            <pc:sldMk cId="2662988594" sldId="1005"/>
            <ac:spMk id="62" creationId="{596DBF96-AA42-4740-BC42-1050A4379EF8}"/>
          </ac:spMkLst>
        </pc:spChg>
        <pc:grpChg chg="add mod">
          <ac:chgData name="Fabio Braga" userId="613eb079-57c7-4126-97e0-8d0ffad165b8" providerId="ADAL" clId="{B6DA2AAA-EB51-4891-85CD-13352083E508}" dt="2019-04-23T11:10:48.598" v="3072" actId="1076"/>
          <ac:grpSpMkLst>
            <pc:docMk/>
            <pc:sldMk cId="2662988594" sldId="1005"/>
            <ac:grpSpMk id="4" creationId="{CFF77E95-1533-4D21-AB36-E830E3CB017F}"/>
          </ac:grpSpMkLst>
        </pc:grpChg>
        <pc:grpChg chg="add mod">
          <ac:chgData name="Fabio Braga" userId="613eb079-57c7-4126-97e0-8d0ffad165b8" providerId="ADAL" clId="{B6DA2AAA-EB51-4891-85CD-13352083E508}" dt="2019-04-23T11:10:48.598" v="3072" actId="1076"/>
          <ac:grpSpMkLst>
            <pc:docMk/>
            <pc:sldMk cId="2662988594" sldId="1005"/>
            <ac:grpSpMk id="19" creationId="{8AF41629-E501-413D-8223-DF9565A1BE86}"/>
          </ac:grpSpMkLst>
        </pc:grpChg>
        <pc:grpChg chg="add mod">
          <ac:chgData name="Fabio Braga" userId="613eb079-57c7-4126-97e0-8d0ffad165b8" providerId="ADAL" clId="{B6DA2AAA-EB51-4891-85CD-13352083E508}" dt="2019-04-23T11:12:34.615" v="3103" actId="207"/>
          <ac:grpSpMkLst>
            <pc:docMk/>
            <pc:sldMk cId="2662988594" sldId="1005"/>
            <ac:grpSpMk id="34" creationId="{62C9C12B-6ECD-47EF-86D6-7D8F26B6BA55}"/>
          </ac:grpSpMkLst>
        </pc:grpChg>
        <pc:grpChg chg="add mod">
          <ac:chgData name="Fabio Braga" userId="613eb079-57c7-4126-97e0-8d0ffad165b8" providerId="ADAL" clId="{B6DA2AAA-EB51-4891-85CD-13352083E508}" dt="2019-04-23T11:10:48.598" v="3072" actId="1076"/>
          <ac:grpSpMkLst>
            <pc:docMk/>
            <pc:sldMk cId="2662988594" sldId="1005"/>
            <ac:grpSpMk id="47" creationId="{5F7F0DDE-5F85-4C86-8671-AFABBBD2F2E6}"/>
          </ac:grpSpMkLst>
        </pc:grpChg>
      </pc:sldChg>
      <pc:sldChg chg="delSp modSp add ord">
        <pc:chgData name="Fabio Braga" userId="613eb079-57c7-4126-97e0-8d0ffad165b8" providerId="ADAL" clId="{B6DA2AAA-EB51-4891-85CD-13352083E508}" dt="2019-04-23T22:17:17.730" v="4745"/>
        <pc:sldMkLst>
          <pc:docMk/>
          <pc:sldMk cId="4203294216" sldId="1006"/>
        </pc:sldMkLst>
        <pc:spChg chg="mod">
          <ac:chgData name="Fabio Braga" userId="613eb079-57c7-4126-97e0-8d0ffad165b8" providerId="ADAL" clId="{B6DA2AAA-EB51-4891-85CD-13352083E508}" dt="2019-04-23T12:02:50.722" v="3840" actId="20577"/>
          <ac:spMkLst>
            <pc:docMk/>
            <pc:sldMk cId="4203294216" sldId="1006"/>
            <ac:spMk id="2" creationId="{D2057024-50C2-4657-ACEE-4582F0E839D5}"/>
          </ac:spMkLst>
        </pc:spChg>
        <pc:spChg chg="mod">
          <ac:chgData name="Fabio Braga" userId="613eb079-57c7-4126-97e0-8d0ffad165b8" providerId="ADAL" clId="{B6DA2AAA-EB51-4891-85CD-13352083E508}" dt="2019-04-23T11:46:38.116" v="3400" actId="20577"/>
          <ac:spMkLst>
            <pc:docMk/>
            <pc:sldMk cId="4203294216" sldId="1006"/>
            <ac:spMk id="3" creationId="{DADE1593-F55C-47E2-AD0F-71FA2CE4C257}"/>
          </ac:spMkLst>
        </pc:spChg>
        <pc:graphicFrameChg chg="del">
          <ac:chgData name="Fabio Braga" userId="613eb079-57c7-4126-97e0-8d0ffad165b8" providerId="ADAL" clId="{B6DA2AAA-EB51-4891-85CD-13352083E508}" dt="2019-04-23T11:53:38.410" v="3402" actId="478"/>
          <ac:graphicFrameMkLst>
            <pc:docMk/>
            <pc:sldMk cId="4203294216" sldId="1006"/>
            <ac:graphicFrameMk id="10" creationId="{B6301A1A-F0A6-467D-9814-1CF0C530C50B}"/>
          </ac:graphicFrameMkLst>
        </pc:graphicFrameChg>
      </pc:sldChg>
      <pc:sldChg chg="modSp add">
        <pc:chgData name="Fabio Braga" userId="613eb079-57c7-4126-97e0-8d0ffad165b8" providerId="ADAL" clId="{B6DA2AAA-EB51-4891-85CD-13352083E508}" dt="2019-04-24T22:53:58.144" v="5895" actId="113"/>
        <pc:sldMkLst>
          <pc:docMk/>
          <pc:sldMk cId="1689750001" sldId="1007"/>
        </pc:sldMkLst>
        <pc:spChg chg="mod">
          <ac:chgData name="Fabio Braga" userId="613eb079-57c7-4126-97e0-8d0ffad165b8" providerId="ADAL" clId="{B6DA2AAA-EB51-4891-85CD-13352083E508}" dt="2019-04-24T22:53:58.144" v="5895" actId="113"/>
          <ac:spMkLst>
            <pc:docMk/>
            <pc:sldMk cId="1689750001" sldId="1007"/>
            <ac:spMk id="2" creationId="{2A96DC78-90DC-49B2-80A3-8263D6E74D82}"/>
          </ac:spMkLst>
        </pc:spChg>
        <pc:graphicFrameChg chg="modGraphic">
          <ac:chgData name="Fabio Braga" userId="613eb079-57c7-4126-97e0-8d0ffad165b8" providerId="ADAL" clId="{B6DA2AAA-EB51-4891-85CD-13352083E508}" dt="2019-04-24T05:10:15.766" v="5878" actId="20577"/>
          <ac:graphicFrameMkLst>
            <pc:docMk/>
            <pc:sldMk cId="1689750001" sldId="1007"/>
            <ac:graphicFrameMk id="4" creationId="{341D6C0D-EF3C-455F-9627-AAB3125EEC1D}"/>
          </ac:graphicFrameMkLst>
        </pc:graphicFrameChg>
      </pc:sldChg>
      <pc:sldChg chg="modSp add">
        <pc:chgData name="Fabio Braga" userId="613eb079-57c7-4126-97e0-8d0ffad165b8" providerId="ADAL" clId="{B6DA2AAA-EB51-4891-85CD-13352083E508}" dt="2019-04-23T23:12:32.433" v="5015" actId="6549"/>
        <pc:sldMkLst>
          <pc:docMk/>
          <pc:sldMk cId="1229967720" sldId="1008"/>
        </pc:sldMkLst>
        <pc:spChg chg="mod">
          <ac:chgData name="Fabio Braga" userId="613eb079-57c7-4126-97e0-8d0ffad165b8" providerId="ADAL" clId="{B6DA2AAA-EB51-4891-85CD-13352083E508}" dt="2019-04-23T23:12:32.433" v="5015" actId="6549"/>
          <ac:spMkLst>
            <pc:docMk/>
            <pc:sldMk cId="1229967720" sldId="1008"/>
            <ac:spMk id="3" creationId="{00000000-0000-0000-0000-000000000000}"/>
          </ac:spMkLst>
        </pc:spChg>
      </pc:sldChg>
      <pc:sldChg chg="modSp ord">
        <pc:chgData name="Fabio Braga" userId="613eb079-57c7-4126-97e0-8d0ffad165b8" providerId="ADAL" clId="{B6DA2AAA-EB51-4891-85CD-13352083E508}" dt="2019-04-24T01:34:21.955" v="5277" actId="20577"/>
        <pc:sldMkLst>
          <pc:docMk/>
          <pc:sldMk cId="147753276" sldId="1576"/>
        </pc:sldMkLst>
        <pc:spChg chg="mod">
          <ac:chgData name="Fabio Braga" userId="613eb079-57c7-4126-97e0-8d0ffad165b8" providerId="ADAL" clId="{B6DA2AAA-EB51-4891-85CD-13352083E508}" dt="2019-04-24T01:26:45.835" v="5181" actId="404"/>
          <ac:spMkLst>
            <pc:docMk/>
            <pc:sldMk cId="147753276" sldId="1576"/>
            <ac:spMk id="27" creationId="{2B221E4C-07E8-418B-9E78-834B1C106DAF}"/>
          </ac:spMkLst>
        </pc:spChg>
        <pc:spChg chg="mod">
          <ac:chgData name="Fabio Braga" userId="613eb079-57c7-4126-97e0-8d0ffad165b8" providerId="ADAL" clId="{B6DA2AAA-EB51-4891-85CD-13352083E508}" dt="2019-04-24T01:26:49.417" v="5182" actId="404"/>
          <ac:spMkLst>
            <pc:docMk/>
            <pc:sldMk cId="147753276" sldId="1576"/>
            <ac:spMk id="29" creationId="{DA34DF98-0853-4D4C-8813-D270DC447790}"/>
          </ac:spMkLst>
        </pc:spChg>
        <pc:spChg chg="mod">
          <ac:chgData name="Fabio Braga" userId="613eb079-57c7-4126-97e0-8d0ffad165b8" providerId="ADAL" clId="{B6DA2AAA-EB51-4891-85CD-13352083E508}" dt="2019-04-24T01:27:31.512" v="5190" actId="14861"/>
          <ac:spMkLst>
            <pc:docMk/>
            <pc:sldMk cId="147753276" sldId="1576"/>
            <ac:spMk id="57" creationId="{AB0EBD8C-E2A2-49A3-843B-1FDEB44EECCF}"/>
          </ac:spMkLst>
        </pc:spChg>
        <pc:spChg chg="mod">
          <ac:chgData name="Fabio Braga" userId="613eb079-57c7-4126-97e0-8d0ffad165b8" providerId="ADAL" clId="{B6DA2AAA-EB51-4891-85CD-13352083E508}" dt="2019-04-24T01:34:21.955" v="5277" actId="20577"/>
          <ac:spMkLst>
            <pc:docMk/>
            <pc:sldMk cId="147753276" sldId="1576"/>
            <ac:spMk id="68" creationId="{3D0BF1F3-5220-4ECC-A5E7-CAC1611A7166}"/>
          </ac:spMkLst>
        </pc:spChg>
      </pc:sldChg>
      <pc:sldChg chg="modSp setBg">
        <pc:chgData name="Fabio Braga" userId="613eb079-57c7-4126-97e0-8d0ffad165b8" providerId="ADAL" clId="{B6DA2AAA-EB51-4891-85CD-13352083E508}" dt="2019-04-24T03:22:05.675" v="5473" actId="207"/>
        <pc:sldMkLst>
          <pc:docMk/>
          <pc:sldMk cId="528181498" sldId="4360"/>
        </pc:sldMkLst>
        <pc:spChg chg="mod">
          <ac:chgData name="Fabio Braga" userId="613eb079-57c7-4126-97e0-8d0ffad165b8" providerId="ADAL" clId="{B6DA2AAA-EB51-4891-85CD-13352083E508}" dt="2019-04-24T03:22:05.675" v="5473" actId="207"/>
          <ac:spMkLst>
            <pc:docMk/>
            <pc:sldMk cId="528181498" sldId="4360"/>
            <ac:spMk id="139" creationId="{A2DD1474-AABF-485A-8740-E8C52F3FF49A}"/>
          </ac:spMkLst>
        </pc:spChg>
        <pc:cxnChg chg="mod">
          <ac:chgData name="Fabio Braga" userId="613eb079-57c7-4126-97e0-8d0ffad165b8" providerId="ADAL" clId="{B6DA2AAA-EB51-4891-85CD-13352083E508}" dt="2019-04-24T03:00:51.669" v="5400" actId="14100"/>
          <ac:cxnSpMkLst>
            <pc:docMk/>
            <pc:sldMk cId="528181498" sldId="4360"/>
            <ac:cxnSpMk id="93" creationId="{ADCF1DB1-89D1-48DB-9CA7-11B317371421}"/>
          </ac:cxnSpMkLst>
        </pc:cxnChg>
      </pc:sldChg>
      <pc:sldChg chg="modSp">
        <pc:chgData name="Fabio Braga" userId="613eb079-57c7-4126-97e0-8d0ffad165b8" providerId="ADAL" clId="{B6DA2AAA-EB51-4891-85CD-13352083E508}" dt="2019-04-23T23:37:49.050" v="5019"/>
        <pc:sldMkLst>
          <pc:docMk/>
          <pc:sldMk cId="2194511247" sldId="4362"/>
        </pc:sldMkLst>
        <pc:spChg chg="mod">
          <ac:chgData name="Fabio Braga" userId="613eb079-57c7-4126-97e0-8d0ffad165b8" providerId="ADAL" clId="{B6DA2AAA-EB51-4891-85CD-13352083E508}" dt="2019-04-23T23:37:49.050" v="5019"/>
          <ac:spMkLst>
            <pc:docMk/>
            <pc:sldMk cId="2194511247" sldId="4362"/>
            <ac:spMk id="2" creationId="{77A5CF3B-983E-CA45-AB7C-45DFEE004F70}"/>
          </ac:spMkLst>
        </pc:spChg>
      </pc:sldChg>
      <pc:sldChg chg="modSp">
        <pc:chgData name="Fabio Braga" userId="613eb079-57c7-4126-97e0-8d0ffad165b8" providerId="ADAL" clId="{B6DA2AAA-EB51-4891-85CD-13352083E508}" dt="2019-04-23T23:38:15.431" v="5049" actId="20577"/>
        <pc:sldMkLst>
          <pc:docMk/>
          <pc:sldMk cId="1622195811" sldId="8258"/>
        </pc:sldMkLst>
        <pc:spChg chg="mod">
          <ac:chgData name="Fabio Braga" userId="613eb079-57c7-4126-97e0-8d0ffad165b8" providerId="ADAL" clId="{B6DA2AAA-EB51-4891-85CD-13352083E508}" dt="2019-04-23T23:38:15.431" v="5049" actId="20577"/>
          <ac:spMkLst>
            <pc:docMk/>
            <pc:sldMk cId="1622195811" sldId="8258"/>
            <ac:spMk id="2" creationId="{45B32FEF-273E-4C5C-AF47-17ABAF924F0A}"/>
          </ac:spMkLst>
        </pc:spChg>
      </pc:sldChg>
      <pc:sldChg chg="addSp delSp modSp add">
        <pc:chgData name="Fabio Braga" userId="613eb079-57c7-4126-97e0-8d0ffad165b8" providerId="ADAL" clId="{B6DA2AAA-EB51-4891-85CD-13352083E508}" dt="2019-04-24T01:03:31.862" v="5177" actId="1038"/>
        <pc:sldMkLst>
          <pc:docMk/>
          <pc:sldMk cId="1927826099" sldId="8259"/>
        </pc:sldMkLst>
        <pc:spChg chg="mod">
          <ac:chgData name="Fabio Braga" userId="613eb079-57c7-4126-97e0-8d0ffad165b8" providerId="ADAL" clId="{B6DA2AAA-EB51-4891-85CD-13352083E508}" dt="2019-04-24T01:03:03.655" v="5116" actId="20577"/>
          <ac:spMkLst>
            <pc:docMk/>
            <pc:sldMk cId="1927826099" sldId="8259"/>
            <ac:spMk id="2" creationId="{3122779D-A7D4-43B7-8BFA-46428337342A}"/>
          </ac:spMkLst>
        </pc:spChg>
        <pc:spChg chg="mod">
          <ac:chgData name="Fabio Braga" userId="613eb079-57c7-4126-97e0-8d0ffad165b8" providerId="ADAL" clId="{B6DA2AAA-EB51-4891-85CD-13352083E508}" dt="2019-04-24T01:02:41.624" v="5058" actId="20577"/>
          <ac:spMkLst>
            <pc:docMk/>
            <pc:sldMk cId="1927826099" sldId="8259"/>
            <ac:spMk id="3" creationId="{72209424-72B6-4434-9724-681D70FCBCFC}"/>
          </ac:spMkLst>
        </pc:spChg>
        <pc:spChg chg="add del">
          <ac:chgData name="Fabio Braga" userId="613eb079-57c7-4126-97e0-8d0ffad165b8" providerId="ADAL" clId="{B6DA2AAA-EB51-4891-85CD-13352083E508}" dt="2019-04-24T01:02:23.689" v="5056" actId="478"/>
          <ac:spMkLst>
            <pc:docMk/>
            <pc:sldMk cId="1927826099" sldId="8259"/>
            <ac:spMk id="4" creationId="{9202F70C-7B4E-4953-BC2A-4A7C5A0B1533}"/>
          </ac:spMkLst>
        </pc:spChg>
        <pc:spChg chg="add del">
          <ac:chgData name="Fabio Braga" userId="613eb079-57c7-4126-97e0-8d0ffad165b8" providerId="ADAL" clId="{B6DA2AAA-EB51-4891-85CD-13352083E508}" dt="2019-04-24T01:03:07.764" v="5117" actId="478"/>
          <ac:spMkLst>
            <pc:docMk/>
            <pc:sldMk cId="1927826099" sldId="8259"/>
            <ac:spMk id="5" creationId="{1BD4F5D7-F77A-42BC-B0D0-54834E9D16BC}"/>
          </ac:spMkLst>
        </pc:spChg>
        <pc:spChg chg="add mod">
          <ac:chgData name="Fabio Braga" userId="613eb079-57c7-4126-97e0-8d0ffad165b8" providerId="ADAL" clId="{B6DA2AAA-EB51-4891-85CD-13352083E508}" dt="2019-04-24T01:03:31.862" v="5177" actId="1038"/>
          <ac:spMkLst>
            <pc:docMk/>
            <pc:sldMk cId="1927826099" sldId="8259"/>
            <ac:spMk id="6" creationId="{F7C8F0EA-DE84-48C0-8FA1-02464B9D8116}"/>
          </ac:spMkLst>
        </pc:spChg>
        <pc:spChg chg="add mod">
          <ac:chgData name="Fabio Braga" userId="613eb079-57c7-4126-97e0-8d0ffad165b8" providerId="ADAL" clId="{B6DA2AAA-EB51-4891-85CD-13352083E508}" dt="2019-04-24T01:03:31.862" v="5177" actId="1038"/>
          <ac:spMkLst>
            <pc:docMk/>
            <pc:sldMk cId="1927826099" sldId="8259"/>
            <ac:spMk id="7" creationId="{291CD6C7-7582-43BA-963E-31DCEE20A5DB}"/>
          </ac:spMkLst>
        </pc:spChg>
        <pc:grpChg chg="add mod">
          <ac:chgData name="Fabio Braga" userId="613eb079-57c7-4126-97e0-8d0ffad165b8" providerId="ADAL" clId="{B6DA2AAA-EB51-4891-85CD-13352083E508}" dt="2019-04-24T01:03:31.862" v="5177" actId="1038"/>
          <ac:grpSpMkLst>
            <pc:docMk/>
            <pc:sldMk cId="1927826099" sldId="8259"/>
            <ac:grpSpMk id="8" creationId="{90AEF9F4-0468-40A2-8489-5F9FB513A2E8}"/>
          </ac:grpSpMkLst>
        </pc:grpChg>
        <pc:grpChg chg="add mod">
          <ac:chgData name="Fabio Braga" userId="613eb079-57c7-4126-97e0-8d0ffad165b8" providerId="ADAL" clId="{B6DA2AAA-EB51-4891-85CD-13352083E508}" dt="2019-04-24T01:03:31.862" v="5177" actId="1038"/>
          <ac:grpSpMkLst>
            <pc:docMk/>
            <pc:sldMk cId="1927826099" sldId="8259"/>
            <ac:grpSpMk id="11" creationId="{5FED3359-C5A5-4E8D-BD45-BB9F2D6BA66B}"/>
          </ac:grpSpMkLst>
        </pc:grpChg>
        <pc:grpChg chg="add mod">
          <ac:chgData name="Fabio Braga" userId="613eb079-57c7-4126-97e0-8d0ffad165b8" providerId="ADAL" clId="{B6DA2AAA-EB51-4891-85CD-13352083E508}" dt="2019-04-24T01:03:31.862" v="5177" actId="1038"/>
          <ac:grpSpMkLst>
            <pc:docMk/>
            <pc:sldMk cId="1927826099" sldId="8259"/>
            <ac:grpSpMk id="18" creationId="{01DFE191-3A46-404C-8BAA-CA38099D0E17}"/>
          </ac:grpSpMkLst>
        </pc:grpChg>
        <pc:grpChg chg="add mod">
          <ac:chgData name="Fabio Braga" userId="613eb079-57c7-4126-97e0-8d0ffad165b8" providerId="ADAL" clId="{B6DA2AAA-EB51-4891-85CD-13352083E508}" dt="2019-04-24T01:03:31.862" v="5177" actId="1038"/>
          <ac:grpSpMkLst>
            <pc:docMk/>
            <pc:sldMk cId="1927826099" sldId="8259"/>
            <ac:grpSpMk id="21" creationId="{D8036CD1-BE4A-4DF7-9DB5-4042F9847C5A}"/>
          </ac:grpSpMkLst>
        </pc:grpChg>
        <pc:cxnChg chg="add mod">
          <ac:chgData name="Fabio Braga" userId="613eb079-57c7-4126-97e0-8d0ffad165b8" providerId="ADAL" clId="{B6DA2AAA-EB51-4891-85CD-13352083E508}" dt="2019-04-24T01:03:31.862" v="5177" actId="1038"/>
          <ac:cxnSpMkLst>
            <pc:docMk/>
            <pc:sldMk cId="1927826099" sldId="8259"/>
            <ac:cxnSpMk id="15" creationId="{30B0B609-BBA3-4A66-8B60-4042224BA23B}"/>
          </ac:cxnSpMkLst>
        </pc:cxnChg>
        <pc:cxnChg chg="add mod">
          <ac:chgData name="Fabio Braga" userId="613eb079-57c7-4126-97e0-8d0ffad165b8" providerId="ADAL" clId="{B6DA2AAA-EB51-4891-85CD-13352083E508}" dt="2019-04-24T01:03:31.862" v="5177" actId="1038"/>
          <ac:cxnSpMkLst>
            <pc:docMk/>
            <pc:sldMk cId="1927826099" sldId="8259"/>
            <ac:cxnSpMk id="16" creationId="{838E82A0-2591-41F0-B52B-D122FEA87B1D}"/>
          </ac:cxnSpMkLst>
        </pc:cxnChg>
        <pc:cxnChg chg="add mod">
          <ac:chgData name="Fabio Braga" userId="613eb079-57c7-4126-97e0-8d0ffad165b8" providerId="ADAL" clId="{B6DA2AAA-EB51-4891-85CD-13352083E508}" dt="2019-04-24T01:03:31.862" v="5177" actId="1038"/>
          <ac:cxnSpMkLst>
            <pc:docMk/>
            <pc:sldMk cId="1927826099" sldId="8259"/>
            <ac:cxnSpMk id="17" creationId="{A2D78117-12F2-4738-9A05-C41B64AF70F9}"/>
          </ac:cxnSpMkLst>
        </pc:cxnChg>
      </pc:sldChg>
      <pc:sldChg chg="modSp add">
        <pc:chgData name="Fabio Braga" userId="613eb079-57c7-4126-97e0-8d0ffad165b8" providerId="ADAL" clId="{B6DA2AAA-EB51-4891-85CD-13352083E508}" dt="2019-04-24T02:58:58.767" v="5353" actId="14100"/>
        <pc:sldMkLst>
          <pc:docMk/>
          <pc:sldMk cId="2952212609" sldId="8261"/>
        </pc:sldMkLst>
        <pc:spChg chg="mod">
          <ac:chgData name="Fabio Braga" userId="613eb079-57c7-4126-97e0-8d0ffad165b8" providerId="ADAL" clId="{B6DA2AAA-EB51-4891-85CD-13352083E508}" dt="2019-04-24T02:58:58.767" v="5353" actId="14100"/>
          <ac:spMkLst>
            <pc:docMk/>
            <pc:sldMk cId="2952212609" sldId="8261"/>
            <ac:spMk id="3" creationId="{00000000-0000-0000-0000-000000000000}"/>
          </ac:spMkLst>
        </pc:spChg>
      </pc:sldChg>
      <pc:sldChg chg="modSp">
        <pc:chgData name="Fabio Braga" userId="613eb079-57c7-4126-97e0-8d0ffad165b8" providerId="ADAL" clId="{B6DA2AAA-EB51-4891-85CD-13352083E508}" dt="2019-04-24T02:59:24.528" v="5375" actId="20577"/>
        <pc:sldMkLst>
          <pc:docMk/>
          <pc:sldMk cId="249302361" sldId="8262"/>
        </pc:sldMkLst>
        <pc:spChg chg="mod">
          <ac:chgData name="Fabio Braga" userId="613eb079-57c7-4126-97e0-8d0ffad165b8" providerId="ADAL" clId="{B6DA2AAA-EB51-4891-85CD-13352083E508}" dt="2019-04-24T02:59:24.528" v="5375" actId="20577"/>
          <ac:spMkLst>
            <pc:docMk/>
            <pc:sldMk cId="249302361" sldId="8262"/>
            <ac:spMk id="3" creationId="{00000000-0000-0000-0000-000000000000}"/>
          </ac:spMkLst>
        </pc:spChg>
      </pc:sldChg>
      <pc:sldChg chg="modSp">
        <pc:chgData name="Fabio Braga" userId="613eb079-57c7-4126-97e0-8d0ffad165b8" providerId="ADAL" clId="{B6DA2AAA-EB51-4891-85CD-13352083E508}" dt="2019-04-24T02:59:45.342" v="5399" actId="20577"/>
        <pc:sldMkLst>
          <pc:docMk/>
          <pc:sldMk cId="1557734112" sldId="8263"/>
        </pc:sldMkLst>
        <pc:spChg chg="mod">
          <ac:chgData name="Fabio Braga" userId="613eb079-57c7-4126-97e0-8d0ffad165b8" providerId="ADAL" clId="{B6DA2AAA-EB51-4891-85CD-13352083E508}" dt="2019-04-24T02:59:45.342" v="5399" actId="20577"/>
          <ac:spMkLst>
            <pc:docMk/>
            <pc:sldMk cId="1557734112" sldId="8263"/>
            <ac:spMk id="3" creationId="{00000000-0000-0000-0000-000000000000}"/>
          </ac:spMkLst>
        </pc:spChg>
      </pc:sldChg>
      <pc:sldChg chg="addSp delSp modSp add">
        <pc:chgData name="Fabio Braga" userId="613eb079-57c7-4126-97e0-8d0ffad165b8" providerId="ADAL" clId="{B6DA2AAA-EB51-4891-85CD-13352083E508}" dt="2019-04-24T03:21:20.468" v="5469" actId="1076"/>
        <pc:sldMkLst>
          <pc:docMk/>
          <pc:sldMk cId="1445455642" sldId="8264"/>
        </pc:sldMkLst>
        <pc:spChg chg="mod">
          <ac:chgData name="Fabio Braga" userId="613eb079-57c7-4126-97e0-8d0ffad165b8" providerId="ADAL" clId="{B6DA2AAA-EB51-4891-85CD-13352083E508}" dt="2019-04-24T03:20:30.696" v="5459" actId="20577"/>
          <ac:spMkLst>
            <pc:docMk/>
            <pc:sldMk cId="1445455642" sldId="8264"/>
            <ac:spMk id="2" creationId="{CE691585-27B9-4AC1-9F02-3A162B5A8C9A}"/>
          </ac:spMkLst>
        </pc:spChg>
        <pc:spChg chg="mod">
          <ac:chgData name="Fabio Braga" userId="613eb079-57c7-4126-97e0-8d0ffad165b8" providerId="ADAL" clId="{B6DA2AAA-EB51-4891-85CD-13352083E508}" dt="2019-04-24T03:20:13.293" v="5422" actId="20577"/>
          <ac:spMkLst>
            <pc:docMk/>
            <pc:sldMk cId="1445455642" sldId="8264"/>
            <ac:spMk id="3" creationId="{0919C972-0009-4D7E-8B49-DA9810BB8779}"/>
          </ac:spMkLst>
        </pc:spChg>
        <pc:spChg chg="add del">
          <ac:chgData name="Fabio Braga" userId="613eb079-57c7-4126-97e0-8d0ffad165b8" providerId="ADAL" clId="{B6DA2AAA-EB51-4891-85CD-13352083E508}" dt="2019-04-24T03:20:06.449" v="5403" actId="478"/>
          <ac:spMkLst>
            <pc:docMk/>
            <pc:sldMk cId="1445455642" sldId="8264"/>
            <ac:spMk id="4" creationId="{95C9E84D-7FE3-4ABB-9581-815B069C608D}"/>
          </ac:spMkLst>
        </pc:spChg>
        <pc:spChg chg="add mod">
          <ac:chgData name="Fabio Braga" userId="613eb079-57c7-4126-97e0-8d0ffad165b8" providerId="ADAL" clId="{B6DA2AAA-EB51-4891-85CD-13352083E508}" dt="2019-04-24T03:21:20.468" v="5469" actId="1076"/>
          <ac:spMkLst>
            <pc:docMk/>
            <pc:sldMk cId="1445455642" sldId="8264"/>
            <ac:spMk id="5" creationId="{61883433-78CE-4C12-95C6-313E20530B6C}"/>
          </ac:spMkLst>
        </pc:spChg>
        <pc:spChg chg="add">
          <ac:chgData name="Fabio Braga" userId="613eb079-57c7-4126-97e0-8d0ffad165b8" providerId="ADAL" clId="{B6DA2AAA-EB51-4891-85CD-13352083E508}" dt="2019-04-24T03:19:56.430" v="5402"/>
          <ac:spMkLst>
            <pc:docMk/>
            <pc:sldMk cId="1445455642" sldId="8264"/>
            <ac:spMk id="6" creationId="{27807DF7-496D-4B51-B396-3FAF16BF0A9C}"/>
          </ac:spMkLst>
        </pc:spChg>
        <pc:picChg chg="add">
          <ac:chgData name="Fabio Braga" userId="613eb079-57c7-4126-97e0-8d0ffad165b8" providerId="ADAL" clId="{B6DA2AAA-EB51-4891-85CD-13352083E508}" dt="2019-04-24T03:19:56.430" v="5402"/>
          <ac:picMkLst>
            <pc:docMk/>
            <pc:sldMk cId="1445455642" sldId="8264"/>
            <ac:picMk id="7" creationId="{AE378E2A-C2C5-4CE9-B41C-E1CBF01C7E2F}"/>
          </ac:picMkLst>
        </pc:picChg>
        <pc:picChg chg="add">
          <ac:chgData name="Fabio Braga" userId="613eb079-57c7-4126-97e0-8d0ffad165b8" providerId="ADAL" clId="{B6DA2AAA-EB51-4891-85CD-13352083E508}" dt="2019-04-24T03:19:56.430" v="5402"/>
          <ac:picMkLst>
            <pc:docMk/>
            <pc:sldMk cId="1445455642" sldId="8264"/>
            <ac:picMk id="8" creationId="{69CF4127-BF63-40AE-92D2-52372A57A9B1}"/>
          </ac:picMkLst>
        </pc:picChg>
      </pc:sldChg>
      <pc:sldChg chg="addSp delSp modSp add">
        <pc:chgData name="Fabio Braga" userId="613eb079-57c7-4126-97e0-8d0ffad165b8" providerId="ADAL" clId="{B6DA2AAA-EB51-4891-85CD-13352083E508}" dt="2019-04-24T03:24:10.688" v="5501" actId="478"/>
        <pc:sldMkLst>
          <pc:docMk/>
          <pc:sldMk cId="3110265232" sldId="8265"/>
        </pc:sldMkLst>
        <pc:spChg chg="mod">
          <ac:chgData name="Fabio Braga" userId="613eb079-57c7-4126-97e0-8d0ffad165b8" providerId="ADAL" clId="{B6DA2AAA-EB51-4891-85CD-13352083E508}" dt="2019-04-24T03:23:42.983" v="5498" actId="20577"/>
          <ac:spMkLst>
            <pc:docMk/>
            <pc:sldMk cId="3110265232" sldId="8265"/>
            <ac:spMk id="2" creationId="{6D28F065-7B5F-49CD-8077-317EFD49F7D7}"/>
          </ac:spMkLst>
        </pc:spChg>
        <pc:spChg chg="add mod">
          <ac:chgData name="Fabio Braga" userId="613eb079-57c7-4126-97e0-8d0ffad165b8" providerId="ADAL" clId="{B6DA2AAA-EB51-4891-85CD-13352083E508}" dt="2019-04-24T03:24:06.274" v="5500" actId="1076"/>
          <ac:spMkLst>
            <pc:docMk/>
            <pc:sldMk cId="3110265232" sldId="8265"/>
            <ac:spMk id="4" creationId="{8B99A039-2AEE-40A9-B2FA-71E780F7468F}"/>
          </ac:spMkLst>
        </pc:spChg>
        <pc:spChg chg="add mod">
          <ac:chgData name="Fabio Braga" userId="613eb079-57c7-4126-97e0-8d0ffad165b8" providerId="ADAL" clId="{B6DA2AAA-EB51-4891-85CD-13352083E508}" dt="2019-04-24T03:24:06.274" v="5500" actId="1076"/>
          <ac:spMkLst>
            <pc:docMk/>
            <pc:sldMk cId="3110265232" sldId="8265"/>
            <ac:spMk id="5" creationId="{B5BD80FB-F71B-4D30-A71B-5F5693FDFAC0}"/>
          </ac:spMkLst>
        </pc:spChg>
        <pc:spChg chg="add mod">
          <ac:chgData name="Fabio Braga" userId="613eb079-57c7-4126-97e0-8d0ffad165b8" providerId="ADAL" clId="{B6DA2AAA-EB51-4891-85CD-13352083E508}" dt="2019-04-24T03:24:06.274" v="5500" actId="1076"/>
          <ac:spMkLst>
            <pc:docMk/>
            <pc:sldMk cId="3110265232" sldId="8265"/>
            <ac:spMk id="6" creationId="{7B1E3D8D-BDEC-42A2-8570-FAE5D0CA7436}"/>
          </ac:spMkLst>
        </pc:spChg>
        <pc:spChg chg="add mod">
          <ac:chgData name="Fabio Braga" userId="613eb079-57c7-4126-97e0-8d0ffad165b8" providerId="ADAL" clId="{B6DA2AAA-EB51-4891-85CD-13352083E508}" dt="2019-04-24T03:24:06.274" v="5500" actId="1076"/>
          <ac:spMkLst>
            <pc:docMk/>
            <pc:sldMk cId="3110265232" sldId="8265"/>
            <ac:spMk id="7" creationId="{6567DAC9-D149-48FE-B86F-271C8A714205}"/>
          </ac:spMkLst>
        </pc:spChg>
        <pc:spChg chg="add mod">
          <ac:chgData name="Fabio Braga" userId="613eb079-57c7-4126-97e0-8d0ffad165b8" providerId="ADAL" clId="{B6DA2AAA-EB51-4891-85CD-13352083E508}" dt="2019-04-24T03:24:06.274" v="5500" actId="1076"/>
          <ac:spMkLst>
            <pc:docMk/>
            <pc:sldMk cId="3110265232" sldId="8265"/>
            <ac:spMk id="8" creationId="{5678EB86-38B0-49E7-B534-B72846171BB0}"/>
          </ac:spMkLst>
        </pc:spChg>
        <pc:spChg chg="add mod">
          <ac:chgData name="Fabio Braga" userId="613eb079-57c7-4126-97e0-8d0ffad165b8" providerId="ADAL" clId="{B6DA2AAA-EB51-4891-85CD-13352083E508}" dt="2019-04-24T03:24:06.274" v="5500" actId="1076"/>
          <ac:spMkLst>
            <pc:docMk/>
            <pc:sldMk cId="3110265232" sldId="8265"/>
            <ac:spMk id="9" creationId="{C17E3278-47D0-449B-8D29-7381A135B931}"/>
          </ac:spMkLst>
        </pc:spChg>
        <pc:spChg chg="add mod">
          <ac:chgData name="Fabio Braga" userId="613eb079-57c7-4126-97e0-8d0ffad165b8" providerId="ADAL" clId="{B6DA2AAA-EB51-4891-85CD-13352083E508}" dt="2019-04-24T03:24:06.274" v="5500" actId="1076"/>
          <ac:spMkLst>
            <pc:docMk/>
            <pc:sldMk cId="3110265232" sldId="8265"/>
            <ac:spMk id="10" creationId="{85915DDA-26CB-4429-B3ED-4A3E0BC3003E}"/>
          </ac:spMkLst>
        </pc:spChg>
        <pc:spChg chg="add mod">
          <ac:chgData name="Fabio Braga" userId="613eb079-57c7-4126-97e0-8d0ffad165b8" providerId="ADAL" clId="{B6DA2AAA-EB51-4891-85CD-13352083E508}" dt="2019-04-24T03:24:06.274" v="5500" actId="1076"/>
          <ac:spMkLst>
            <pc:docMk/>
            <pc:sldMk cId="3110265232" sldId="8265"/>
            <ac:spMk id="11" creationId="{90B4B3C4-72AD-4EFC-A38F-00B4CF699572}"/>
          </ac:spMkLst>
        </pc:spChg>
        <pc:spChg chg="add mod">
          <ac:chgData name="Fabio Braga" userId="613eb079-57c7-4126-97e0-8d0ffad165b8" providerId="ADAL" clId="{B6DA2AAA-EB51-4891-85CD-13352083E508}" dt="2019-04-24T03:24:06.274" v="5500" actId="1076"/>
          <ac:spMkLst>
            <pc:docMk/>
            <pc:sldMk cId="3110265232" sldId="8265"/>
            <ac:spMk id="12" creationId="{0ADC63CA-E9F7-4964-8160-C620B9B1F826}"/>
          </ac:spMkLst>
        </pc:spChg>
        <pc:spChg chg="add mod">
          <ac:chgData name="Fabio Braga" userId="613eb079-57c7-4126-97e0-8d0ffad165b8" providerId="ADAL" clId="{B6DA2AAA-EB51-4891-85CD-13352083E508}" dt="2019-04-24T03:24:06.274" v="5500" actId="1076"/>
          <ac:spMkLst>
            <pc:docMk/>
            <pc:sldMk cId="3110265232" sldId="8265"/>
            <ac:spMk id="13" creationId="{6552C327-E94C-45F5-B232-64C2970E1921}"/>
          </ac:spMkLst>
        </pc:spChg>
        <pc:spChg chg="add del mod">
          <ac:chgData name="Fabio Braga" userId="613eb079-57c7-4126-97e0-8d0ffad165b8" providerId="ADAL" clId="{B6DA2AAA-EB51-4891-85CD-13352083E508}" dt="2019-04-24T03:24:10.688" v="5501" actId="478"/>
          <ac:spMkLst>
            <pc:docMk/>
            <pc:sldMk cId="3110265232" sldId="8265"/>
            <ac:spMk id="14" creationId="{04ACB814-CADD-403E-81A4-6432AA58C8A9}"/>
          </ac:spMkLst>
        </pc:spChg>
        <pc:grpChg chg="add mod">
          <ac:chgData name="Fabio Braga" userId="613eb079-57c7-4126-97e0-8d0ffad165b8" providerId="ADAL" clId="{B6DA2AAA-EB51-4891-85CD-13352083E508}" dt="2019-04-24T03:24:06.274" v="5500" actId="1076"/>
          <ac:grpSpMkLst>
            <pc:docMk/>
            <pc:sldMk cId="3110265232" sldId="8265"/>
            <ac:grpSpMk id="3" creationId="{7E9F414F-BA40-4D2C-8761-A0D0FD58D8CE}"/>
          </ac:grpSpMkLst>
        </pc:grpChg>
        <pc:picChg chg="add mod">
          <ac:chgData name="Fabio Braga" userId="613eb079-57c7-4126-97e0-8d0ffad165b8" providerId="ADAL" clId="{B6DA2AAA-EB51-4891-85CD-13352083E508}" dt="2019-04-24T03:24:06.274" v="5500" actId="1076"/>
          <ac:picMkLst>
            <pc:docMk/>
            <pc:sldMk cId="3110265232" sldId="8265"/>
            <ac:picMk id="15" creationId="{832AD87F-6DA6-461F-B42B-88807AD66A0D}"/>
          </ac:picMkLst>
        </pc:picChg>
        <pc:picChg chg="add mod">
          <ac:chgData name="Fabio Braga" userId="613eb079-57c7-4126-97e0-8d0ffad165b8" providerId="ADAL" clId="{B6DA2AAA-EB51-4891-85CD-13352083E508}" dt="2019-04-24T03:24:06.274" v="5500" actId="1076"/>
          <ac:picMkLst>
            <pc:docMk/>
            <pc:sldMk cId="3110265232" sldId="8265"/>
            <ac:picMk id="16" creationId="{D8BB0C7B-A2CB-4401-A779-F23BDCAA7B7D}"/>
          </ac:picMkLst>
        </pc:picChg>
        <pc:picChg chg="add mod">
          <ac:chgData name="Fabio Braga" userId="613eb079-57c7-4126-97e0-8d0ffad165b8" providerId="ADAL" clId="{B6DA2AAA-EB51-4891-85CD-13352083E508}" dt="2019-04-24T03:24:06.274" v="5500" actId="1076"/>
          <ac:picMkLst>
            <pc:docMk/>
            <pc:sldMk cId="3110265232" sldId="8265"/>
            <ac:picMk id="17" creationId="{889291EB-55FC-4CE3-8886-112C6F3B2557}"/>
          </ac:picMkLst>
        </pc:picChg>
        <pc:picChg chg="add mod">
          <ac:chgData name="Fabio Braga" userId="613eb079-57c7-4126-97e0-8d0ffad165b8" providerId="ADAL" clId="{B6DA2AAA-EB51-4891-85CD-13352083E508}" dt="2019-04-24T03:24:06.274" v="5500" actId="1076"/>
          <ac:picMkLst>
            <pc:docMk/>
            <pc:sldMk cId="3110265232" sldId="8265"/>
            <ac:picMk id="18" creationId="{601DD4F8-DEF2-4ADD-A5D6-6F7F0D0C221C}"/>
          </ac:picMkLst>
        </pc:picChg>
        <pc:picChg chg="add mod">
          <ac:chgData name="Fabio Braga" userId="613eb079-57c7-4126-97e0-8d0ffad165b8" providerId="ADAL" clId="{B6DA2AAA-EB51-4891-85CD-13352083E508}" dt="2019-04-24T03:24:06.274" v="5500" actId="1076"/>
          <ac:picMkLst>
            <pc:docMk/>
            <pc:sldMk cId="3110265232" sldId="8265"/>
            <ac:picMk id="19" creationId="{7281F6AE-51A9-4E9E-9551-1A9525365FB6}"/>
          </ac:picMkLst>
        </pc:picChg>
        <pc:cxnChg chg="add">
          <ac:chgData name="Fabio Braga" userId="613eb079-57c7-4126-97e0-8d0ffad165b8" providerId="ADAL" clId="{B6DA2AAA-EB51-4891-85CD-13352083E508}" dt="2019-04-24T03:23:54.891" v="5499"/>
          <ac:cxnSpMkLst>
            <pc:docMk/>
            <pc:sldMk cId="3110265232" sldId="8265"/>
            <ac:cxnSpMk id="20" creationId="{5F9EA744-F623-4767-8087-37066966733A}"/>
          </ac:cxnSpMkLst>
        </pc:cxnChg>
        <pc:cxnChg chg="add">
          <ac:chgData name="Fabio Braga" userId="613eb079-57c7-4126-97e0-8d0ffad165b8" providerId="ADAL" clId="{B6DA2AAA-EB51-4891-85CD-13352083E508}" dt="2019-04-24T03:23:54.891" v="5499"/>
          <ac:cxnSpMkLst>
            <pc:docMk/>
            <pc:sldMk cId="3110265232" sldId="8265"/>
            <ac:cxnSpMk id="21" creationId="{EB8D12DC-2259-4BF3-A166-3576DC74E8AC}"/>
          </ac:cxnSpMkLst>
        </pc:cxnChg>
        <pc:cxnChg chg="add">
          <ac:chgData name="Fabio Braga" userId="613eb079-57c7-4126-97e0-8d0ffad165b8" providerId="ADAL" clId="{B6DA2AAA-EB51-4891-85CD-13352083E508}" dt="2019-04-24T03:23:54.891" v="5499"/>
          <ac:cxnSpMkLst>
            <pc:docMk/>
            <pc:sldMk cId="3110265232" sldId="8265"/>
            <ac:cxnSpMk id="22" creationId="{CCD91CAC-D1AA-4449-A98B-6B8AA42C9B65}"/>
          </ac:cxnSpMkLst>
        </pc:cxnChg>
        <pc:cxnChg chg="add">
          <ac:chgData name="Fabio Braga" userId="613eb079-57c7-4126-97e0-8d0ffad165b8" providerId="ADAL" clId="{B6DA2AAA-EB51-4891-85CD-13352083E508}" dt="2019-04-24T03:23:54.891" v="5499"/>
          <ac:cxnSpMkLst>
            <pc:docMk/>
            <pc:sldMk cId="3110265232" sldId="8265"/>
            <ac:cxnSpMk id="23" creationId="{CC0F12E7-99DE-40F7-A3DC-9ACA6624F41F}"/>
          </ac:cxnSpMkLst>
        </pc:cxnChg>
      </pc:sldChg>
      <pc:sldChg chg="addSp modSp add">
        <pc:chgData name="Fabio Braga" userId="613eb079-57c7-4126-97e0-8d0ffad165b8" providerId="ADAL" clId="{B6DA2AAA-EB51-4891-85CD-13352083E508}" dt="2019-04-24T04:02:43.962" v="5546" actId="20577"/>
        <pc:sldMkLst>
          <pc:docMk/>
          <pc:sldMk cId="106876830" sldId="8266"/>
        </pc:sldMkLst>
        <pc:spChg chg="mod">
          <ac:chgData name="Fabio Braga" userId="613eb079-57c7-4126-97e0-8d0ffad165b8" providerId="ADAL" clId="{B6DA2AAA-EB51-4891-85CD-13352083E508}" dt="2019-04-24T04:02:43.962" v="5546" actId="20577"/>
          <ac:spMkLst>
            <pc:docMk/>
            <pc:sldMk cId="106876830" sldId="8266"/>
            <ac:spMk id="2" creationId="{7DB2E668-4A97-46EB-A75A-6ECAAD05CD69}"/>
          </ac:spMkLst>
        </pc:spChg>
        <pc:spChg chg="add mod">
          <ac:chgData name="Fabio Braga" userId="613eb079-57c7-4126-97e0-8d0ffad165b8" providerId="ADAL" clId="{B6DA2AAA-EB51-4891-85CD-13352083E508}" dt="2019-04-24T04:02:34.216" v="5505" actId="1076"/>
          <ac:spMkLst>
            <pc:docMk/>
            <pc:sldMk cId="106876830" sldId="8266"/>
            <ac:spMk id="3" creationId="{92C6C67E-4998-4FF4-8787-885D3254EEFD}"/>
          </ac:spMkLst>
        </pc:spChg>
        <pc:spChg chg="add mod">
          <ac:chgData name="Fabio Braga" userId="613eb079-57c7-4126-97e0-8d0ffad165b8" providerId="ADAL" clId="{B6DA2AAA-EB51-4891-85CD-13352083E508}" dt="2019-04-24T04:02:34.216" v="5505" actId="1076"/>
          <ac:spMkLst>
            <pc:docMk/>
            <pc:sldMk cId="106876830" sldId="8266"/>
            <ac:spMk id="4" creationId="{4A002209-A316-4839-A669-F6898691D347}"/>
          </ac:spMkLst>
        </pc:spChg>
        <pc:spChg chg="add mod">
          <ac:chgData name="Fabio Braga" userId="613eb079-57c7-4126-97e0-8d0ffad165b8" providerId="ADAL" clId="{B6DA2AAA-EB51-4891-85CD-13352083E508}" dt="2019-04-24T04:02:34.216" v="5505" actId="1076"/>
          <ac:spMkLst>
            <pc:docMk/>
            <pc:sldMk cId="106876830" sldId="8266"/>
            <ac:spMk id="7" creationId="{DFE63FBD-4C32-4219-B4D9-94435C6904AD}"/>
          </ac:spMkLst>
        </pc:spChg>
        <pc:spChg chg="add mod">
          <ac:chgData name="Fabio Braga" userId="613eb079-57c7-4126-97e0-8d0ffad165b8" providerId="ADAL" clId="{B6DA2AAA-EB51-4891-85CD-13352083E508}" dt="2019-04-24T04:02:34.216" v="5505" actId="1076"/>
          <ac:spMkLst>
            <pc:docMk/>
            <pc:sldMk cId="106876830" sldId="8266"/>
            <ac:spMk id="8" creationId="{22DAD7E6-663B-40C0-8A8A-68800B43C4C0}"/>
          </ac:spMkLst>
        </pc:spChg>
        <pc:spChg chg="add mod">
          <ac:chgData name="Fabio Braga" userId="613eb079-57c7-4126-97e0-8d0ffad165b8" providerId="ADAL" clId="{B6DA2AAA-EB51-4891-85CD-13352083E508}" dt="2019-04-24T04:02:34.216" v="5505" actId="1076"/>
          <ac:spMkLst>
            <pc:docMk/>
            <pc:sldMk cId="106876830" sldId="8266"/>
            <ac:spMk id="9" creationId="{AE3F1232-6627-4EB2-8DD7-921D0CB03FA1}"/>
          </ac:spMkLst>
        </pc:spChg>
        <pc:spChg chg="add mod">
          <ac:chgData name="Fabio Braga" userId="613eb079-57c7-4126-97e0-8d0ffad165b8" providerId="ADAL" clId="{B6DA2AAA-EB51-4891-85CD-13352083E508}" dt="2019-04-24T04:02:34.216" v="5505" actId="1076"/>
          <ac:spMkLst>
            <pc:docMk/>
            <pc:sldMk cId="106876830" sldId="8266"/>
            <ac:spMk id="10" creationId="{937B58CF-08C9-4CD1-A366-3531B621E776}"/>
          </ac:spMkLst>
        </pc:spChg>
        <pc:spChg chg="add mod">
          <ac:chgData name="Fabio Braga" userId="613eb079-57c7-4126-97e0-8d0ffad165b8" providerId="ADAL" clId="{B6DA2AAA-EB51-4891-85CD-13352083E508}" dt="2019-04-24T04:02:34.216" v="5505" actId="1076"/>
          <ac:spMkLst>
            <pc:docMk/>
            <pc:sldMk cId="106876830" sldId="8266"/>
            <ac:spMk id="11" creationId="{F0C0F26D-32A3-434C-8FC2-350C71F095B7}"/>
          </ac:spMkLst>
        </pc:spChg>
        <pc:spChg chg="add mod">
          <ac:chgData name="Fabio Braga" userId="613eb079-57c7-4126-97e0-8d0ffad165b8" providerId="ADAL" clId="{B6DA2AAA-EB51-4891-85CD-13352083E508}" dt="2019-04-24T04:02:34.216" v="5505" actId="1076"/>
          <ac:spMkLst>
            <pc:docMk/>
            <pc:sldMk cId="106876830" sldId="8266"/>
            <ac:spMk id="12" creationId="{61DFED6C-CBCB-4F08-97D9-F42C24ED4065}"/>
          </ac:spMkLst>
        </pc:spChg>
        <pc:spChg chg="add mod">
          <ac:chgData name="Fabio Braga" userId="613eb079-57c7-4126-97e0-8d0ffad165b8" providerId="ADAL" clId="{B6DA2AAA-EB51-4891-85CD-13352083E508}" dt="2019-04-24T04:02:34.216" v="5505" actId="1076"/>
          <ac:spMkLst>
            <pc:docMk/>
            <pc:sldMk cId="106876830" sldId="8266"/>
            <ac:spMk id="13" creationId="{9DC68848-92E3-4F42-B001-53657C005E45}"/>
          </ac:spMkLst>
        </pc:spChg>
        <pc:spChg chg="add mod">
          <ac:chgData name="Fabio Braga" userId="613eb079-57c7-4126-97e0-8d0ffad165b8" providerId="ADAL" clId="{B6DA2AAA-EB51-4891-85CD-13352083E508}" dt="2019-04-24T04:02:34.216" v="5505" actId="1076"/>
          <ac:spMkLst>
            <pc:docMk/>
            <pc:sldMk cId="106876830" sldId="8266"/>
            <ac:spMk id="14" creationId="{91EB371C-5AD4-4473-8D8F-06FF4717B912}"/>
          </ac:spMkLst>
        </pc:spChg>
        <pc:spChg chg="add mod">
          <ac:chgData name="Fabio Braga" userId="613eb079-57c7-4126-97e0-8d0ffad165b8" providerId="ADAL" clId="{B6DA2AAA-EB51-4891-85CD-13352083E508}" dt="2019-04-24T04:02:34.216" v="5505" actId="1076"/>
          <ac:spMkLst>
            <pc:docMk/>
            <pc:sldMk cId="106876830" sldId="8266"/>
            <ac:spMk id="15" creationId="{D9F07210-6F1A-49B4-834F-D7DF87434C99}"/>
          </ac:spMkLst>
        </pc:spChg>
        <pc:spChg chg="add mod">
          <ac:chgData name="Fabio Braga" userId="613eb079-57c7-4126-97e0-8d0ffad165b8" providerId="ADAL" clId="{B6DA2AAA-EB51-4891-85CD-13352083E508}" dt="2019-04-24T04:02:34.216" v="5505" actId="1076"/>
          <ac:spMkLst>
            <pc:docMk/>
            <pc:sldMk cId="106876830" sldId="8266"/>
            <ac:spMk id="16" creationId="{B3040C08-A5B8-4BE3-8BA4-FC0864EE5D05}"/>
          </ac:spMkLst>
        </pc:spChg>
        <pc:spChg chg="add mod">
          <ac:chgData name="Fabio Braga" userId="613eb079-57c7-4126-97e0-8d0ffad165b8" providerId="ADAL" clId="{B6DA2AAA-EB51-4891-85CD-13352083E508}" dt="2019-04-24T04:02:34.216" v="5505" actId="1076"/>
          <ac:spMkLst>
            <pc:docMk/>
            <pc:sldMk cId="106876830" sldId="8266"/>
            <ac:spMk id="17" creationId="{0EC9F9EA-3CDF-449F-B907-F6321C83AF99}"/>
          </ac:spMkLst>
        </pc:spChg>
        <pc:spChg chg="add mod">
          <ac:chgData name="Fabio Braga" userId="613eb079-57c7-4126-97e0-8d0ffad165b8" providerId="ADAL" clId="{B6DA2AAA-EB51-4891-85CD-13352083E508}" dt="2019-04-24T04:02:34.216" v="5505" actId="1076"/>
          <ac:spMkLst>
            <pc:docMk/>
            <pc:sldMk cId="106876830" sldId="8266"/>
            <ac:spMk id="18" creationId="{A3DAEDE9-CB28-42FE-B953-DAEEE764EA00}"/>
          </ac:spMkLst>
        </pc:spChg>
        <pc:spChg chg="add mod">
          <ac:chgData name="Fabio Braga" userId="613eb079-57c7-4126-97e0-8d0ffad165b8" providerId="ADAL" clId="{B6DA2AAA-EB51-4891-85CD-13352083E508}" dt="2019-04-24T04:02:34.216" v="5505" actId="1076"/>
          <ac:spMkLst>
            <pc:docMk/>
            <pc:sldMk cId="106876830" sldId="8266"/>
            <ac:spMk id="19" creationId="{57048AF4-B67D-46D9-A4C2-5AC28BB14FAB}"/>
          </ac:spMkLst>
        </pc:spChg>
        <pc:spChg chg="add mod">
          <ac:chgData name="Fabio Braga" userId="613eb079-57c7-4126-97e0-8d0ffad165b8" providerId="ADAL" clId="{B6DA2AAA-EB51-4891-85CD-13352083E508}" dt="2019-04-24T04:02:34.216" v="5505" actId="1076"/>
          <ac:spMkLst>
            <pc:docMk/>
            <pc:sldMk cId="106876830" sldId="8266"/>
            <ac:spMk id="20" creationId="{574A9EBB-0ED2-44D8-BF14-926B91D16EF0}"/>
          </ac:spMkLst>
        </pc:spChg>
        <pc:spChg chg="add mod">
          <ac:chgData name="Fabio Braga" userId="613eb079-57c7-4126-97e0-8d0ffad165b8" providerId="ADAL" clId="{B6DA2AAA-EB51-4891-85CD-13352083E508}" dt="2019-04-24T04:02:34.216" v="5505" actId="1076"/>
          <ac:spMkLst>
            <pc:docMk/>
            <pc:sldMk cId="106876830" sldId="8266"/>
            <ac:spMk id="21" creationId="{08438964-E376-456E-A42A-067A83C7C10D}"/>
          </ac:spMkLst>
        </pc:spChg>
        <pc:spChg chg="add mod">
          <ac:chgData name="Fabio Braga" userId="613eb079-57c7-4126-97e0-8d0ffad165b8" providerId="ADAL" clId="{B6DA2AAA-EB51-4891-85CD-13352083E508}" dt="2019-04-24T04:02:34.216" v="5505" actId="1076"/>
          <ac:spMkLst>
            <pc:docMk/>
            <pc:sldMk cId="106876830" sldId="8266"/>
            <ac:spMk id="22" creationId="{D1AD791C-0D2A-4568-B033-68ECB65BF04C}"/>
          </ac:spMkLst>
        </pc:spChg>
        <pc:spChg chg="add mod">
          <ac:chgData name="Fabio Braga" userId="613eb079-57c7-4126-97e0-8d0ffad165b8" providerId="ADAL" clId="{B6DA2AAA-EB51-4891-85CD-13352083E508}" dt="2019-04-24T04:02:34.216" v="5505" actId="1076"/>
          <ac:spMkLst>
            <pc:docMk/>
            <pc:sldMk cId="106876830" sldId="8266"/>
            <ac:spMk id="23" creationId="{91C8BB56-3562-472F-8535-A10921F5CBC5}"/>
          </ac:spMkLst>
        </pc:spChg>
        <pc:spChg chg="add mod">
          <ac:chgData name="Fabio Braga" userId="613eb079-57c7-4126-97e0-8d0ffad165b8" providerId="ADAL" clId="{B6DA2AAA-EB51-4891-85CD-13352083E508}" dt="2019-04-24T04:02:34.216" v="5505" actId="1076"/>
          <ac:spMkLst>
            <pc:docMk/>
            <pc:sldMk cId="106876830" sldId="8266"/>
            <ac:spMk id="24" creationId="{3116F419-D8C9-473F-94A1-84119E603AC2}"/>
          </ac:spMkLst>
        </pc:spChg>
        <pc:spChg chg="add mod">
          <ac:chgData name="Fabio Braga" userId="613eb079-57c7-4126-97e0-8d0ffad165b8" providerId="ADAL" clId="{B6DA2AAA-EB51-4891-85CD-13352083E508}" dt="2019-04-24T04:02:34.216" v="5505" actId="1076"/>
          <ac:spMkLst>
            <pc:docMk/>
            <pc:sldMk cId="106876830" sldId="8266"/>
            <ac:spMk id="25" creationId="{DA0F42E0-BD76-4F79-A7BB-7BAA08814E76}"/>
          </ac:spMkLst>
        </pc:spChg>
        <pc:spChg chg="add mod">
          <ac:chgData name="Fabio Braga" userId="613eb079-57c7-4126-97e0-8d0ffad165b8" providerId="ADAL" clId="{B6DA2AAA-EB51-4891-85CD-13352083E508}" dt="2019-04-24T04:02:34.216" v="5505" actId="1076"/>
          <ac:spMkLst>
            <pc:docMk/>
            <pc:sldMk cId="106876830" sldId="8266"/>
            <ac:spMk id="26" creationId="{C2EB2748-C15C-44D0-A0EF-878358D7AF39}"/>
          </ac:spMkLst>
        </pc:spChg>
        <pc:spChg chg="add mod">
          <ac:chgData name="Fabio Braga" userId="613eb079-57c7-4126-97e0-8d0ffad165b8" providerId="ADAL" clId="{B6DA2AAA-EB51-4891-85CD-13352083E508}" dt="2019-04-24T04:02:34.216" v="5505" actId="1076"/>
          <ac:spMkLst>
            <pc:docMk/>
            <pc:sldMk cId="106876830" sldId="8266"/>
            <ac:spMk id="27" creationId="{F53CA707-2A86-4201-8558-4A2B4C107E4F}"/>
          </ac:spMkLst>
        </pc:spChg>
        <pc:spChg chg="add mod">
          <ac:chgData name="Fabio Braga" userId="613eb079-57c7-4126-97e0-8d0ffad165b8" providerId="ADAL" clId="{B6DA2AAA-EB51-4891-85CD-13352083E508}" dt="2019-04-24T04:02:34.216" v="5505" actId="1076"/>
          <ac:spMkLst>
            <pc:docMk/>
            <pc:sldMk cId="106876830" sldId="8266"/>
            <ac:spMk id="28" creationId="{F6A9BDB1-5825-4F07-B619-82DB0CA005AC}"/>
          </ac:spMkLst>
        </pc:spChg>
        <pc:spChg chg="add mod">
          <ac:chgData name="Fabio Braga" userId="613eb079-57c7-4126-97e0-8d0ffad165b8" providerId="ADAL" clId="{B6DA2AAA-EB51-4891-85CD-13352083E508}" dt="2019-04-24T04:02:34.216" v="5505" actId="1076"/>
          <ac:spMkLst>
            <pc:docMk/>
            <pc:sldMk cId="106876830" sldId="8266"/>
            <ac:spMk id="29" creationId="{95479CD4-6DAB-4FE1-AFF7-28D45F13C9ED}"/>
          </ac:spMkLst>
        </pc:spChg>
        <pc:spChg chg="add mod">
          <ac:chgData name="Fabio Braga" userId="613eb079-57c7-4126-97e0-8d0ffad165b8" providerId="ADAL" clId="{B6DA2AAA-EB51-4891-85CD-13352083E508}" dt="2019-04-24T04:02:34.216" v="5505" actId="1076"/>
          <ac:spMkLst>
            <pc:docMk/>
            <pc:sldMk cId="106876830" sldId="8266"/>
            <ac:spMk id="30" creationId="{D204D459-C765-4A56-B66E-3571F6ACF513}"/>
          </ac:spMkLst>
        </pc:spChg>
        <pc:spChg chg="add mod">
          <ac:chgData name="Fabio Braga" userId="613eb079-57c7-4126-97e0-8d0ffad165b8" providerId="ADAL" clId="{B6DA2AAA-EB51-4891-85CD-13352083E508}" dt="2019-04-24T04:02:34.216" v="5505" actId="1076"/>
          <ac:spMkLst>
            <pc:docMk/>
            <pc:sldMk cId="106876830" sldId="8266"/>
            <ac:spMk id="31" creationId="{EC5C98DC-D880-4B95-B4AB-FEAD08F63D3E}"/>
          </ac:spMkLst>
        </pc:spChg>
        <pc:spChg chg="add mod">
          <ac:chgData name="Fabio Braga" userId="613eb079-57c7-4126-97e0-8d0ffad165b8" providerId="ADAL" clId="{B6DA2AAA-EB51-4891-85CD-13352083E508}" dt="2019-04-24T04:02:34.216" v="5505" actId="1076"/>
          <ac:spMkLst>
            <pc:docMk/>
            <pc:sldMk cId="106876830" sldId="8266"/>
            <ac:spMk id="32" creationId="{E9B87493-FC85-4DA5-A18A-9A6AF4D13B7A}"/>
          </ac:spMkLst>
        </pc:spChg>
        <pc:spChg chg="add mod">
          <ac:chgData name="Fabio Braga" userId="613eb079-57c7-4126-97e0-8d0ffad165b8" providerId="ADAL" clId="{B6DA2AAA-EB51-4891-85CD-13352083E508}" dt="2019-04-24T04:02:34.216" v="5505" actId="1076"/>
          <ac:spMkLst>
            <pc:docMk/>
            <pc:sldMk cId="106876830" sldId="8266"/>
            <ac:spMk id="33" creationId="{DE007566-E917-48CF-BC9B-9F931239B93A}"/>
          </ac:spMkLst>
        </pc:spChg>
        <pc:spChg chg="add mod">
          <ac:chgData name="Fabio Braga" userId="613eb079-57c7-4126-97e0-8d0ffad165b8" providerId="ADAL" clId="{B6DA2AAA-EB51-4891-85CD-13352083E508}" dt="2019-04-24T04:02:34.216" v="5505" actId="1076"/>
          <ac:spMkLst>
            <pc:docMk/>
            <pc:sldMk cId="106876830" sldId="8266"/>
            <ac:spMk id="34" creationId="{00592DC3-98A3-4147-9033-8BF028122D4E}"/>
          </ac:spMkLst>
        </pc:spChg>
        <pc:spChg chg="add mod">
          <ac:chgData name="Fabio Braga" userId="613eb079-57c7-4126-97e0-8d0ffad165b8" providerId="ADAL" clId="{B6DA2AAA-EB51-4891-85CD-13352083E508}" dt="2019-04-24T04:02:34.216" v="5505" actId="1076"/>
          <ac:spMkLst>
            <pc:docMk/>
            <pc:sldMk cId="106876830" sldId="8266"/>
            <ac:spMk id="35" creationId="{E693EF67-E4D7-4E36-A33D-E805FA38260F}"/>
          </ac:spMkLst>
        </pc:spChg>
        <pc:spChg chg="add mod">
          <ac:chgData name="Fabio Braga" userId="613eb079-57c7-4126-97e0-8d0ffad165b8" providerId="ADAL" clId="{B6DA2AAA-EB51-4891-85CD-13352083E508}" dt="2019-04-24T04:02:34.216" v="5505" actId="1076"/>
          <ac:spMkLst>
            <pc:docMk/>
            <pc:sldMk cId="106876830" sldId="8266"/>
            <ac:spMk id="36" creationId="{9BA3A049-AC49-414E-AF3C-BB3EBAF1EE63}"/>
          </ac:spMkLst>
        </pc:spChg>
        <pc:spChg chg="add mod">
          <ac:chgData name="Fabio Braga" userId="613eb079-57c7-4126-97e0-8d0ffad165b8" providerId="ADAL" clId="{B6DA2AAA-EB51-4891-85CD-13352083E508}" dt="2019-04-24T04:02:34.216" v="5505" actId="1076"/>
          <ac:spMkLst>
            <pc:docMk/>
            <pc:sldMk cId="106876830" sldId="8266"/>
            <ac:spMk id="37" creationId="{414BAF6D-E905-436C-A5F2-C317C24EFB49}"/>
          </ac:spMkLst>
        </pc:spChg>
        <pc:spChg chg="add mod">
          <ac:chgData name="Fabio Braga" userId="613eb079-57c7-4126-97e0-8d0ffad165b8" providerId="ADAL" clId="{B6DA2AAA-EB51-4891-85CD-13352083E508}" dt="2019-04-24T04:02:34.216" v="5505" actId="1076"/>
          <ac:spMkLst>
            <pc:docMk/>
            <pc:sldMk cId="106876830" sldId="8266"/>
            <ac:spMk id="38" creationId="{196EB127-3B99-455A-A730-96D361269268}"/>
          </ac:spMkLst>
        </pc:spChg>
        <pc:spChg chg="add mod">
          <ac:chgData name="Fabio Braga" userId="613eb079-57c7-4126-97e0-8d0ffad165b8" providerId="ADAL" clId="{B6DA2AAA-EB51-4891-85CD-13352083E508}" dt="2019-04-24T04:02:34.216" v="5505" actId="1076"/>
          <ac:spMkLst>
            <pc:docMk/>
            <pc:sldMk cId="106876830" sldId="8266"/>
            <ac:spMk id="39" creationId="{88F949FB-D7E0-46A2-BB39-4E61FD1BC48D}"/>
          </ac:spMkLst>
        </pc:spChg>
        <pc:spChg chg="add mod">
          <ac:chgData name="Fabio Braga" userId="613eb079-57c7-4126-97e0-8d0ffad165b8" providerId="ADAL" clId="{B6DA2AAA-EB51-4891-85CD-13352083E508}" dt="2019-04-24T04:02:34.216" v="5505" actId="1076"/>
          <ac:spMkLst>
            <pc:docMk/>
            <pc:sldMk cId="106876830" sldId="8266"/>
            <ac:spMk id="40" creationId="{88E8C96B-2637-4B66-B06C-56AD885489F1}"/>
          </ac:spMkLst>
        </pc:spChg>
        <pc:spChg chg="add mod">
          <ac:chgData name="Fabio Braga" userId="613eb079-57c7-4126-97e0-8d0ffad165b8" providerId="ADAL" clId="{B6DA2AAA-EB51-4891-85CD-13352083E508}" dt="2019-04-24T04:02:34.216" v="5505" actId="1076"/>
          <ac:spMkLst>
            <pc:docMk/>
            <pc:sldMk cId="106876830" sldId="8266"/>
            <ac:spMk id="41" creationId="{DC56795A-B675-42A0-9222-D3AD3BFD54D5}"/>
          </ac:spMkLst>
        </pc:spChg>
        <pc:spChg chg="add mod">
          <ac:chgData name="Fabio Braga" userId="613eb079-57c7-4126-97e0-8d0ffad165b8" providerId="ADAL" clId="{B6DA2AAA-EB51-4891-85CD-13352083E508}" dt="2019-04-24T04:02:34.216" v="5505" actId="1076"/>
          <ac:spMkLst>
            <pc:docMk/>
            <pc:sldMk cId="106876830" sldId="8266"/>
            <ac:spMk id="42" creationId="{30D30D61-7282-44D1-9A4A-C4EAAEBDEA38}"/>
          </ac:spMkLst>
        </pc:spChg>
        <pc:spChg chg="add mod">
          <ac:chgData name="Fabio Braga" userId="613eb079-57c7-4126-97e0-8d0ffad165b8" providerId="ADAL" clId="{B6DA2AAA-EB51-4891-85CD-13352083E508}" dt="2019-04-24T04:02:34.216" v="5505" actId="1076"/>
          <ac:spMkLst>
            <pc:docMk/>
            <pc:sldMk cId="106876830" sldId="8266"/>
            <ac:spMk id="43" creationId="{303AB647-65DA-46C9-BE4C-BD02B1D148A2}"/>
          </ac:spMkLst>
        </pc:spChg>
        <pc:spChg chg="add mod">
          <ac:chgData name="Fabio Braga" userId="613eb079-57c7-4126-97e0-8d0ffad165b8" providerId="ADAL" clId="{B6DA2AAA-EB51-4891-85CD-13352083E508}" dt="2019-04-24T04:02:34.216" v="5505" actId="1076"/>
          <ac:spMkLst>
            <pc:docMk/>
            <pc:sldMk cId="106876830" sldId="8266"/>
            <ac:spMk id="44" creationId="{7566F39D-2DB1-49BE-A504-1664D099B852}"/>
          </ac:spMkLst>
        </pc:spChg>
        <pc:spChg chg="add mod">
          <ac:chgData name="Fabio Braga" userId="613eb079-57c7-4126-97e0-8d0ffad165b8" providerId="ADAL" clId="{B6DA2AAA-EB51-4891-85CD-13352083E508}" dt="2019-04-24T04:02:34.216" v="5505" actId="1076"/>
          <ac:spMkLst>
            <pc:docMk/>
            <pc:sldMk cId="106876830" sldId="8266"/>
            <ac:spMk id="45" creationId="{E951CC8F-C975-4AF9-93F0-230AB989A257}"/>
          </ac:spMkLst>
        </pc:spChg>
        <pc:spChg chg="add mod">
          <ac:chgData name="Fabio Braga" userId="613eb079-57c7-4126-97e0-8d0ffad165b8" providerId="ADAL" clId="{B6DA2AAA-EB51-4891-85CD-13352083E508}" dt="2019-04-24T04:02:34.216" v="5505" actId="1076"/>
          <ac:spMkLst>
            <pc:docMk/>
            <pc:sldMk cId="106876830" sldId="8266"/>
            <ac:spMk id="46" creationId="{9A3A4228-85C5-42A8-980B-F2DEA1B514E3}"/>
          </ac:spMkLst>
        </pc:spChg>
        <pc:spChg chg="add mod">
          <ac:chgData name="Fabio Braga" userId="613eb079-57c7-4126-97e0-8d0ffad165b8" providerId="ADAL" clId="{B6DA2AAA-EB51-4891-85CD-13352083E508}" dt="2019-04-24T04:02:34.216" v="5505" actId="1076"/>
          <ac:spMkLst>
            <pc:docMk/>
            <pc:sldMk cId="106876830" sldId="8266"/>
            <ac:spMk id="47" creationId="{3AC30D77-E3B9-4AB7-80F8-DCF4D00FB18C}"/>
          </ac:spMkLst>
        </pc:spChg>
        <pc:spChg chg="add mod">
          <ac:chgData name="Fabio Braga" userId="613eb079-57c7-4126-97e0-8d0ffad165b8" providerId="ADAL" clId="{B6DA2AAA-EB51-4891-85CD-13352083E508}" dt="2019-04-24T04:02:34.216" v="5505" actId="1076"/>
          <ac:spMkLst>
            <pc:docMk/>
            <pc:sldMk cId="106876830" sldId="8266"/>
            <ac:spMk id="48" creationId="{53AF43AA-26D4-48F2-9855-68DDD1808D69}"/>
          </ac:spMkLst>
        </pc:spChg>
        <pc:spChg chg="add mod">
          <ac:chgData name="Fabio Braga" userId="613eb079-57c7-4126-97e0-8d0ffad165b8" providerId="ADAL" clId="{B6DA2AAA-EB51-4891-85CD-13352083E508}" dt="2019-04-24T04:02:34.216" v="5505" actId="1076"/>
          <ac:spMkLst>
            <pc:docMk/>
            <pc:sldMk cId="106876830" sldId="8266"/>
            <ac:spMk id="49" creationId="{FB1DE1E9-0099-4DBD-9DE4-87F71D91A28E}"/>
          </ac:spMkLst>
        </pc:spChg>
        <pc:spChg chg="add mod">
          <ac:chgData name="Fabio Braga" userId="613eb079-57c7-4126-97e0-8d0ffad165b8" providerId="ADAL" clId="{B6DA2AAA-EB51-4891-85CD-13352083E508}" dt="2019-04-24T04:02:34.216" v="5505" actId="1076"/>
          <ac:spMkLst>
            <pc:docMk/>
            <pc:sldMk cId="106876830" sldId="8266"/>
            <ac:spMk id="50" creationId="{6C77035B-28BD-4149-B26B-4A749A444B83}"/>
          </ac:spMkLst>
        </pc:spChg>
        <pc:spChg chg="add mod">
          <ac:chgData name="Fabio Braga" userId="613eb079-57c7-4126-97e0-8d0ffad165b8" providerId="ADAL" clId="{B6DA2AAA-EB51-4891-85CD-13352083E508}" dt="2019-04-24T04:02:34.216" v="5505" actId="1076"/>
          <ac:spMkLst>
            <pc:docMk/>
            <pc:sldMk cId="106876830" sldId="8266"/>
            <ac:spMk id="51" creationId="{8E369A56-F8F3-499C-AADE-99A8772254E6}"/>
          </ac:spMkLst>
        </pc:spChg>
        <pc:spChg chg="add mod">
          <ac:chgData name="Fabio Braga" userId="613eb079-57c7-4126-97e0-8d0ffad165b8" providerId="ADAL" clId="{B6DA2AAA-EB51-4891-85CD-13352083E508}" dt="2019-04-24T04:02:34.216" v="5505" actId="1076"/>
          <ac:spMkLst>
            <pc:docMk/>
            <pc:sldMk cId="106876830" sldId="8266"/>
            <ac:spMk id="52" creationId="{556F9556-C89F-4976-B930-BA0F0F3ACAFC}"/>
          </ac:spMkLst>
        </pc:spChg>
        <pc:spChg chg="add mod">
          <ac:chgData name="Fabio Braga" userId="613eb079-57c7-4126-97e0-8d0ffad165b8" providerId="ADAL" clId="{B6DA2AAA-EB51-4891-85CD-13352083E508}" dt="2019-04-24T04:02:34.216" v="5505" actId="1076"/>
          <ac:spMkLst>
            <pc:docMk/>
            <pc:sldMk cId="106876830" sldId="8266"/>
            <ac:spMk id="53" creationId="{B473FC28-76DA-4733-BD56-2B312738A0B5}"/>
          </ac:spMkLst>
        </pc:spChg>
        <pc:spChg chg="add mod">
          <ac:chgData name="Fabio Braga" userId="613eb079-57c7-4126-97e0-8d0ffad165b8" providerId="ADAL" clId="{B6DA2AAA-EB51-4891-85CD-13352083E508}" dt="2019-04-24T04:02:34.216" v="5505" actId="1076"/>
          <ac:spMkLst>
            <pc:docMk/>
            <pc:sldMk cId="106876830" sldId="8266"/>
            <ac:spMk id="54" creationId="{A016C33F-D65D-49C1-BC7C-D020B9B9A664}"/>
          </ac:spMkLst>
        </pc:spChg>
        <pc:spChg chg="add mod">
          <ac:chgData name="Fabio Braga" userId="613eb079-57c7-4126-97e0-8d0ffad165b8" providerId="ADAL" clId="{B6DA2AAA-EB51-4891-85CD-13352083E508}" dt="2019-04-24T04:02:34.216" v="5505" actId="1076"/>
          <ac:spMkLst>
            <pc:docMk/>
            <pc:sldMk cId="106876830" sldId="8266"/>
            <ac:spMk id="55" creationId="{3953CCD1-C853-4448-A151-CDF85942C92A}"/>
          </ac:spMkLst>
        </pc:spChg>
        <pc:spChg chg="add mod">
          <ac:chgData name="Fabio Braga" userId="613eb079-57c7-4126-97e0-8d0ffad165b8" providerId="ADAL" clId="{B6DA2AAA-EB51-4891-85CD-13352083E508}" dt="2019-04-24T04:02:34.216" v="5505" actId="1076"/>
          <ac:spMkLst>
            <pc:docMk/>
            <pc:sldMk cId="106876830" sldId="8266"/>
            <ac:spMk id="56" creationId="{4E2577DC-2A0C-4186-9845-62A8DAC27B68}"/>
          </ac:spMkLst>
        </pc:spChg>
        <pc:spChg chg="add mod">
          <ac:chgData name="Fabio Braga" userId="613eb079-57c7-4126-97e0-8d0ffad165b8" providerId="ADAL" clId="{B6DA2AAA-EB51-4891-85CD-13352083E508}" dt="2019-04-24T04:02:34.216" v="5505" actId="1076"/>
          <ac:spMkLst>
            <pc:docMk/>
            <pc:sldMk cId="106876830" sldId="8266"/>
            <ac:spMk id="57" creationId="{DEB7D04A-8D6D-4CDF-915C-3A5E353CF3DA}"/>
          </ac:spMkLst>
        </pc:spChg>
        <pc:spChg chg="add mod">
          <ac:chgData name="Fabio Braga" userId="613eb079-57c7-4126-97e0-8d0ffad165b8" providerId="ADAL" clId="{B6DA2AAA-EB51-4891-85CD-13352083E508}" dt="2019-04-24T04:02:34.216" v="5505" actId="1076"/>
          <ac:spMkLst>
            <pc:docMk/>
            <pc:sldMk cId="106876830" sldId="8266"/>
            <ac:spMk id="58" creationId="{580730C1-CC13-479E-9E5C-BFB36B32DAB3}"/>
          </ac:spMkLst>
        </pc:spChg>
        <pc:spChg chg="add mod">
          <ac:chgData name="Fabio Braga" userId="613eb079-57c7-4126-97e0-8d0ffad165b8" providerId="ADAL" clId="{B6DA2AAA-EB51-4891-85CD-13352083E508}" dt="2019-04-24T04:02:34.216" v="5505" actId="1076"/>
          <ac:spMkLst>
            <pc:docMk/>
            <pc:sldMk cId="106876830" sldId="8266"/>
            <ac:spMk id="59" creationId="{164BCA42-1132-41F7-BF64-B84C884FAA8D}"/>
          </ac:spMkLst>
        </pc:spChg>
        <pc:spChg chg="add mod">
          <ac:chgData name="Fabio Braga" userId="613eb079-57c7-4126-97e0-8d0ffad165b8" providerId="ADAL" clId="{B6DA2AAA-EB51-4891-85CD-13352083E508}" dt="2019-04-24T04:02:34.216" v="5505" actId="1076"/>
          <ac:spMkLst>
            <pc:docMk/>
            <pc:sldMk cId="106876830" sldId="8266"/>
            <ac:spMk id="60" creationId="{4ABDBD85-50CC-41A6-872F-5654755423E9}"/>
          </ac:spMkLst>
        </pc:spChg>
        <pc:spChg chg="add mod">
          <ac:chgData name="Fabio Braga" userId="613eb079-57c7-4126-97e0-8d0ffad165b8" providerId="ADAL" clId="{B6DA2AAA-EB51-4891-85CD-13352083E508}" dt="2019-04-24T04:02:34.216" v="5505" actId="1076"/>
          <ac:spMkLst>
            <pc:docMk/>
            <pc:sldMk cId="106876830" sldId="8266"/>
            <ac:spMk id="61" creationId="{9D7276E5-27DF-48B5-83F4-7BA441F6FA0A}"/>
          </ac:spMkLst>
        </pc:spChg>
        <pc:spChg chg="add mod">
          <ac:chgData name="Fabio Braga" userId="613eb079-57c7-4126-97e0-8d0ffad165b8" providerId="ADAL" clId="{B6DA2AAA-EB51-4891-85CD-13352083E508}" dt="2019-04-24T04:02:34.216" v="5505" actId="1076"/>
          <ac:spMkLst>
            <pc:docMk/>
            <pc:sldMk cId="106876830" sldId="8266"/>
            <ac:spMk id="62" creationId="{4DD44FE3-A6FB-4AAA-8117-A2D10A3EDEAD}"/>
          </ac:spMkLst>
        </pc:spChg>
        <pc:spChg chg="add mod">
          <ac:chgData name="Fabio Braga" userId="613eb079-57c7-4126-97e0-8d0ffad165b8" providerId="ADAL" clId="{B6DA2AAA-EB51-4891-85CD-13352083E508}" dt="2019-04-24T04:02:34.216" v="5505" actId="1076"/>
          <ac:spMkLst>
            <pc:docMk/>
            <pc:sldMk cId="106876830" sldId="8266"/>
            <ac:spMk id="63" creationId="{6C8DF45C-77DC-4C90-B482-30EDDF7F7DE1}"/>
          </ac:spMkLst>
        </pc:spChg>
        <pc:spChg chg="add mod">
          <ac:chgData name="Fabio Braga" userId="613eb079-57c7-4126-97e0-8d0ffad165b8" providerId="ADAL" clId="{B6DA2AAA-EB51-4891-85CD-13352083E508}" dt="2019-04-24T04:02:34.216" v="5505" actId="1076"/>
          <ac:spMkLst>
            <pc:docMk/>
            <pc:sldMk cId="106876830" sldId="8266"/>
            <ac:spMk id="64" creationId="{6CD17ADB-BE81-43F8-9C7F-9EBA05B7D691}"/>
          </ac:spMkLst>
        </pc:spChg>
        <pc:spChg chg="add mod">
          <ac:chgData name="Fabio Braga" userId="613eb079-57c7-4126-97e0-8d0ffad165b8" providerId="ADAL" clId="{B6DA2AAA-EB51-4891-85CD-13352083E508}" dt="2019-04-24T04:02:34.216" v="5505" actId="1076"/>
          <ac:spMkLst>
            <pc:docMk/>
            <pc:sldMk cId="106876830" sldId="8266"/>
            <ac:spMk id="65" creationId="{AA0678BD-2930-4544-AE72-AA07E1678DD3}"/>
          </ac:spMkLst>
        </pc:spChg>
        <pc:spChg chg="add mod">
          <ac:chgData name="Fabio Braga" userId="613eb079-57c7-4126-97e0-8d0ffad165b8" providerId="ADAL" clId="{B6DA2AAA-EB51-4891-85CD-13352083E508}" dt="2019-04-24T04:02:34.216" v="5505" actId="1076"/>
          <ac:spMkLst>
            <pc:docMk/>
            <pc:sldMk cId="106876830" sldId="8266"/>
            <ac:spMk id="66" creationId="{CE6E05AE-CE01-455B-9D80-7C2B0D685BB8}"/>
          </ac:spMkLst>
        </pc:spChg>
        <pc:spChg chg="add mod">
          <ac:chgData name="Fabio Braga" userId="613eb079-57c7-4126-97e0-8d0ffad165b8" providerId="ADAL" clId="{B6DA2AAA-EB51-4891-85CD-13352083E508}" dt="2019-04-24T04:02:34.216" v="5505" actId="1076"/>
          <ac:spMkLst>
            <pc:docMk/>
            <pc:sldMk cId="106876830" sldId="8266"/>
            <ac:spMk id="67" creationId="{9057DE83-CBCD-4455-BF3F-2694ED1084C5}"/>
          </ac:spMkLst>
        </pc:spChg>
        <pc:spChg chg="add mod">
          <ac:chgData name="Fabio Braga" userId="613eb079-57c7-4126-97e0-8d0ffad165b8" providerId="ADAL" clId="{B6DA2AAA-EB51-4891-85CD-13352083E508}" dt="2019-04-24T04:02:34.216" v="5505" actId="1076"/>
          <ac:spMkLst>
            <pc:docMk/>
            <pc:sldMk cId="106876830" sldId="8266"/>
            <ac:spMk id="68" creationId="{D2DF5229-9BCF-4290-8B38-C5C735814110}"/>
          </ac:spMkLst>
        </pc:spChg>
        <pc:spChg chg="add mod">
          <ac:chgData name="Fabio Braga" userId="613eb079-57c7-4126-97e0-8d0ffad165b8" providerId="ADAL" clId="{B6DA2AAA-EB51-4891-85CD-13352083E508}" dt="2019-04-24T04:02:34.216" v="5505" actId="1076"/>
          <ac:spMkLst>
            <pc:docMk/>
            <pc:sldMk cId="106876830" sldId="8266"/>
            <ac:spMk id="69" creationId="{702A5147-9D5E-47DC-999A-BC3845368389}"/>
          </ac:spMkLst>
        </pc:spChg>
        <pc:spChg chg="add mod">
          <ac:chgData name="Fabio Braga" userId="613eb079-57c7-4126-97e0-8d0ffad165b8" providerId="ADAL" clId="{B6DA2AAA-EB51-4891-85CD-13352083E508}" dt="2019-04-24T04:02:34.216" v="5505" actId="1076"/>
          <ac:spMkLst>
            <pc:docMk/>
            <pc:sldMk cId="106876830" sldId="8266"/>
            <ac:spMk id="70" creationId="{5C8FAF2C-681C-4E81-AC75-B775D2B889E0}"/>
          </ac:spMkLst>
        </pc:spChg>
        <pc:spChg chg="add mod">
          <ac:chgData name="Fabio Braga" userId="613eb079-57c7-4126-97e0-8d0ffad165b8" providerId="ADAL" clId="{B6DA2AAA-EB51-4891-85CD-13352083E508}" dt="2019-04-24T04:02:34.216" v="5505" actId="1076"/>
          <ac:spMkLst>
            <pc:docMk/>
            <pc:sldMk cId="106876830" sldId="8266"/>
            <ac:spMk id="71" creationId="{0CBA693D-FA3B-4180-857A-0F3928048E5C}"/>
          </ac:spMkLst>
        </pc:spChg>
        <pc:spChg chg="add mod">
          <ac:chgData name="Fabio Braga" userId="613eb079-57c7-4126-97e0-8d0ffad165b8" providerId="ADAL" clId="{B6DA2AAA-EB51-4891-85CD-13352083E508}" dt="2019-04-24T04:02:34.216" v="5505" actId="1076"/>
          <ac:spMkLst>
            <pc:docMk/>
            <pc:sldMk cId="106876830" sldId="8266"/>
            <ac:spMk id="72" creationId="{621C44CE-96CF-45CA-B7CF-89E6CE75126E}"/>
          </ac:spMkLst>
        </pc:spChg>
        <pc:spChg chg="add mod">
          <ac:chgData name="Fabio Braga" userId="613eb079-57c7-4126-97e0-8d0ffad165b8" providerId="ADAL" clId="{B6DA2AAA-EB51-4891-85CD-13352083E508}" dt="2019-04-24T04:02:34.216" v="5505" actId="1076"/>
          <ac:spMkLst>
            <pc:docMk/>
            <pc:sldMk cId="106876830" sldId="8266"/>
            <ac:spMk id="73" creationId="{7F951AA7-C6CE-4CB4-9133-C6BF4D1BFE86}"/>
          </ac:spMkLst>
        </pc:spChg>
        <pc:spChg chg="add mod">
          <ac:chgData name="Fabio Braga" userId="613eb079-57c7-4126-97e0-8d0ffad165b8" providerId="ADAL" clId="{B6DA2AAA-EB51-4891-85CD-13352083E508}" dt="2019-04-24T04:02:34.216" v="5505" actId="1076"/>
          <ac:spMkLst>
            <pc:docMk/>
            <pc:sldMk cId="106876830" sldId="8266"/>
            <ac:spMk id="74" creationId="{55D8A8B9-B0CD-41F6-8EA7-0C0515F44FC0}"/>
          </ac:spMkLst>
        </pc:spChg>
        <pc:spChg chg="add mod">
          <ac:chgData name="Fabio Braga" userId="613eb079-57c7-4126-97e0-8d0ffad165b8" providerId="ADAL" clId="{B6DA2AAA-EB51-4891-85CD-13352083E508}" dt="2019-04-24T04:02:34.216" v="5505" actId="1076"/>
          <ac:spMkLst>
            <pc:docMk/>
            <pc:sldMk cId="106876830" sldId="8266"/>
            <ac:spMk id="75" creationId="{4753B79E-D802-4F49-8A27-A6150EBD0200}"/>
          </ac:spMkLst>
        </pc:spChg>
        <pc:spChg chg="add mod">
          <ac:chgData name="Fabio Braga" userId="613eb079-57c7-4126-97e0-8d0ffad165b8" providerId="ADAL" clId="{B6DA2AAA-EB51-4891-85CD-13352083E508}" dt="2019-04-24T04:02:34.216" v="5505" actId="1076"/>
          <ac:spMkLst>
            <pc:docMk/>
            <pc:sldMk cId="106876830" sldId="8266"/>
            <ac:spMk id="76" creationId="{D87148D4-D0E0-4D33-89C8-D25E5557DE5E}"/>
          </ac:spMkLst>
        </pc:spChg>
        <pc:spChg chg="add mod">
          <ac:chgData name="Fabio Braga" userId="613eb079-57c7-4126-97e0-8d0ffad165b8" providerId="ADAL" clId="{B6DA2AAA-EB51-4891-85CD-13352083E508}" dt="2019-04-24T04:02:34.216" v="5505" actId="1076"/>
          <ac:spMkLst>
            <pc:docMk/>
            <pc:sldMk cId="106876830" sldId="8266"/>
            <ac:spMk id="77" creationId="{FF418CBA-7822-4983-B8D9-1EB5627E73E3}"/>
          </ac:spMkLst>
        </pc:spChg>
        <pc:spChg chg="add mod">
          <ac:chgData name="Fabio Braga" userId="613eb079-57c7-4126-97e0-8d0ffad165b8" providerId="ADAL" clId="{B6DA2AAA-EB51-4891-85CD-13352083E508}" dt="2019-04-24T04:02:34.216" v="5505" actId="1076"/>
          <ac:spMkLst>
            <pc:docMk/>
            <pc:sldMk cId="106876830" sldId="8266"/>
            <ac:spMk id="78" creationId="{D87CBECF-B5C7-4F71-92BC-9E132CE75C44}"/>
          </ac:spMkLst>
        </pc:spChg>
        <pc:spChg chg="add mod">
          <ac:chgData name="Fabio Braga" userId="613eb079-57c7-4126-97e0-8d0ffad165b8" providerId="ADAL" clId="{B6DA2AAA-EB51-4891-85CD-13352083E508}" dt="2019-04-24T04:02:34.216" v="5505" actId="1076"/>
          <ac:spMkLst>
            <pc:docMk/>
            <pc:sldMk cId="106876830" sldId="8266"/>
            <ac:spMk id="79" creationId="{E66B6EFD-A3D0-46F3-9AA7-5394DE4BBAD9}"/>
          </ac:spMkLst>
        </pc:spChg>
        <pc:spChg chg="add mod">
          <ac:chgData name="Fabio Braga" userId="613eb079-57c7-4126-97e0-8d0ffad165b8" providerId="ADAL" clId="{B6DA2AAA-EB51-4891-85CD-13352083E508}" dt="2019-04-24T04:02:34.216" v="5505" actId="1076"/>
          <ac:spMkLst>
            <pc:docMk/>
            <pc:sldMk cId="106876830" sldId="8266"/>
            <ac:spMk id="80" creationId="{21485E57-C8CD-4189-9567-CB43C50B61C5}"/>
          </ac:spMkLst>
        </pc:spChg>
        <pc:spChg chg="add mod">
          <ac:chgData name="Fabio Braga" userId="613eb079-57c7-4126-97e0-8d0ffad165b8" providerId="ADAL" clId="{B6DA2AAA-EB51-4891-85CD-13352083E508}" dt="2019-04-24T04:02:34.216" v="5505" actId="1076"/>
          <ac:spMkLst>
            <pc:docMk/>
            <pc:sldMk cId="106876830" sldId="8266"/>
            <ac:spMk id="83" creationId="{16F1B168-09A4-4801-9E08-4B5BAB9DF509}"/>
          </ac:spMkLst>
        </pc:spChg>
        <pc:spChg chg="add mod">
          <ac:chgData name="Fabio Braga" userId="613eb079-57c7-4126-97e0-8d0ffad165b8" providerId="ADAL" clId="{B6DA2AAA-EB51-4891-85CD-13352083E508}" dt="2019-04-24T04:02:34.216" v="5505" actId="1076"/>
          <ac:spMkLst>
            <pc:docMk/>
            <pc:sldMk cId="106876830" sldId="8266"/>
            <ac:spMk id="84" creationId="{2C194EF0-F8C9-4FAB-8078-BC702A106243}"/>
          </ac:spMkLst>
        </pc:spChg>
        <pc:spChg chg="add mod">
          <ac:chgData name="Fabio Braga" userId="613eb079-57c7-4126-97e0-8d0ffad165b8" providerId="ADAL" clId="{B6DA2AAA-EB51-4891-85CD-13352083E508}" dt="2019-04-24T04:02:34.216" v="5505" actId="1076"/>
          <ac:spMkLst>
            <pc:docMk/>
            <pc:sldMk cId="106876830" sldId="8266"/>
            <ac:spMk id="87" creationId="{BFBD9F2B-F505-4AB0-8992-C09A921B5D51}"/>
          </ac:spMkLst>
        </pc:spChg>
        <pc:spChg chg="add mod">
          <ac:chgData name="Fabio Braga" userId="613eb079-57c7-4126-97e0-8d0ffad165b8" providerId="ADAL" clId="{B6DA2AAA-EB51-4891-85CD-13352083E508}" dt="2019-04-24T04:02:34.216" v="5505" actId="1076"/>
          <ac:spMkLst>
            <pc:docMk/>
            <pc:sldMk cId="106876830" sldId="8266"/>
            <ac:spMk id="88" creationId="{349A60F6-084B-48FB-9AEF-D067F593FF7B}"/>
          </ac:spMkLst>
        </pc:spChg>
        <pc:spChg chg="add mod">
          <ac:chgData name="Fabio Braga" userId="613eb079-57c7-4126-97e0-8d0ffad165b8" providerId="ADAL" clId="{B6DA2AAA-EB51-4891-85CD-13352083E508}" dt="2019-04-24T04:02:34.216" v="5505" actId="1076"/>
          <ac:spMkLst>
            <pc:docMk/>
            <pc:sldMk cId="106876830" sldId="8266"/>
            <ac:spMk id="89" creationId="{679F3993-55F1-47DE-867B-99B2A5BCA482}"/>
          </ac:spMkLst>
        </pc:spChg>
        <pc:spChg chg="add">
          <ac:chgData name="Fabio Braga" userId="613eb079-57c7-4126-97e0-8d0ffad165b8" providerId="ADAL" clId="{B6DA2AAA-EB51-4891-85CD-13352083E508}" dt="2019-04-24T04:02:25.274" v="5503"/>
          <ac:spMkLst>
            <pc:docMk/>
            <pc:sldMk cId="106876830" sldId="8266"/>
            <ac:spMk id="90" creationId="{CA8AFA40-EAEB-4877-BFAB-241CF78F2E9D}"/>
          </ac:spMkLst>
        </pc:spChg>
        <pc:spChg chg="add">
          <ac:chgData name="Fabio Braga" userId="613eb079-57c7-4126-97e0-8d0ffad165b8" providerId="ADAL" clId="{B6DA2AAA-EB51-4891-85CD-13352083E508}" dt="2019-04-24T04:02:25.274" v="5503"/>
          <ac:spMkLst>
            <pc:docMk/>
            <pc:sldMk cId="106876830" sldId="8266"/>
            <ac:spMk id="92" creationId="{3A2A9072-BD69-41CF-94EC-2B2F412010C4}"/>
          </ac:spMkLst>
        </pc:spChg>
        <pc:spChg chg="add">
          <ac:chgData name="Fabio Braga" userId="613eb079-57c7-4126-97e0-8d0ffad165b8" providerId="ADAL" clId="{B6DA2AAA-EB51-4891-85CD-13352083E508}" dt="2019-04-24T04:02:25.274" v="5503"/>
          <ac:spMkLst>
            <pc:docMk/>
            <pc:sldMk cId="106876830" sldId="8266"/>
            <ac:spMk id="93" creationId="{309C3E5F-6C19-4444-9EE0-3E43145861E2}"/>
          </ac:spMkLst>
        </pc:spChg>
        <pc:spChg chg="add">
          <ac:chgData name="Fabio Braga" userId="613eb079-57c7-4126-97e0-8d0ffad165b8" providerId="ADAL" clId="{B6DA2AAA-EB51-4891-85CD-13352083E508}" dt="2019-04-24T04:02:25.274" v="5503"/>
          <ac:spMkLst>
            <pc:docMk/>
            <pc:sldMk cId="106876830" sldId="8266"/>
            <ac:spMk id="94" creationId="{9114C65B-D74D-4731-BCE4-E90F99FC4F99}"/>
          </ac:spMkLst>
        </pc:spChg>
        <pc:spChg chg="add">
          <ac:chgData name="Fabio Braga" userId="613eb079-57c7-4126-97e0-8d0ffad165b8" providerId="ADAL" clId="{B6DA2AAA-EB51-4891-85CD-13352083E508}" dt="2019-04-24T04:02:25.274" v="5503"/>
          <ac:spMkLst>
            <pc:docMk/>
            <pc:sldMk cId="106876830" sldId="8266"/>
            <ac:spMk id="95" creationId="{64A1C212-45CD-4AA0-AD4D-449B021C1BBF}"/>
          </ac:spMkLst>
        </pc:spChg>
        <pc:spChg chg="add">
          <ac:chgData name="Fabio Braga" userId="613eb079-57c7-4126-97e0-8d0ffad165b8" providerId="ADAL" clId="{B6DA2AAA-EB51-4891-85CD-13352083E508}" dt="2019-04-24T04:02:25.274" v="5503"/>
          <ac:spMkLst>
            <pc:docMk/>
            <pc:sldMk cId="106876830" sldId="8266"/>
            <ac:spMk id="96" creationId="{863A8216-F8EB-4040-BAE0-A6DB00A10F2A}"/>
          </ac:spMkLst>
        </pc:spChg>
        <pc:spChg chg="add">
          <ac:chgData name="Fabio Braga" userId="613eb079-57c7-4126-97e0-8d0ffad165b8" providerId="ADAL" clId="{B6DA2AAA-EB51-4891-85CD-13352083E508}" dt="2019-04-24T04:02:25.274" v="5503"/>
          <ac:spMkLst>
            <pc:docMk/>
            <pc:sldMk cId="106876830" sldId="8266"/>
            <ac:spMk id="97" creationId="{1C5927A5-7818-4712-A97E-269EBB6C926F}"/>
          </ac:spMkLst>
        </pc:spChg>
        <pc:spChg chg="add">
          <ac:chgData name="Fabio Braga" userId="613eb079-57c7-4126-97e0-8d0ffad165b8" providerId="ADAL" clId="{B6DA2AAA-EB51-4891-85CD-13352083E508}" dt="2019-04-24T04:02:25.274" v="5503"/>
          <ac:spMkLst>
            <pc:docMk/>
            <pc:sldMk cId="106876830" sldId="8266"/>
            <ac:spMk id="98" creationId="{86879E69-C4DB-42C4-BE46-8DAE06FA29ED}"/>
          </ac:spMkLst>
        </pc:spChg>
        <pc:spChg chg="add">
          <ac:chgData name="Fabio Braga" userId="613eb079-57c7-4126-97e0-8d0ffad165b8" providerId="ADAL" clId="{B6DA2AAA-EB51-4891-85CD-13352083E508}" dt="2019-04-24T04:02:25.274" v="5503"/>
          <ac:spMkLst>
            <pc:docMk/>
            <pc:sldMk cId="106876830" sldId="8266"/>
            <ac:spMk id="100" creationId="{6867DB5B-F066-4F4D-9AB7-12923864FE99}"/>
          </ac:spMkLst>
        </pc:spChg>
        <pc:spChg chg="add">
          <ac:chgData name="Fabio Braga" userId="613eb079-57c7-4126-97e0-8d0ffad165b8" providerId="ADAL" clId="{B6DA2AAA-EB51-4891-85CD-13352083E508}" dt="2019-04-24T04:02:25.274" v="5503"/>
          <ac:spMkLst>
            <pc:docMk/>
            <pc:sldMk cId="106876830" sldId="8266"/>
            <ac:spMk id="101" creationId="{34576900-AC38-4ED6-AE6D-22505AC4768E}"/>
          </ac:spMkLst>
        </pc:spChg>
        <pc:spChg chg="add">
          <ac:chgData name="Fabio Braga" userId="613eb079-57c7-4126-97e0-8d0ffad165b8" providerId="ADAL" clId="{B6DA2AAA-EB51-4891-85CD-13352083E508}" dt="2019-04-24T04:02:25.274" v="5503"/>
          <ac:spMkLst>
            <pc:docMk/>
            <pc:sldMk cId="106876830" sldId="8266"/>
            <ac:spMk id="102" creationId="{ADF7A0B9-B1F8-421B-A935-527DC518253B}"/>
          </ac:spMkLst>
        </pc:spChg>
        <pc:spChg chg="add">
          <ac:chgData name="Fabio Braga" userId="613eb079-57c7-4126-97e0-8d0ffad165b8" providerId="ADAL" clId="{B6DA2AAA-EB51-4891-85CD-13352083E508}" dt="2019-04-24T04:02:25.274" v="5503"/>
          <ac:spMkLst>
            <pc:docMk/>
            <pc:sldMk cId="106876830" sldId="8266"/>
            <ac:spMk id="103" creationId="{681DB066-6383-4891-AFA5-CF1D659F0FBD}"/>
          </ac:spMkLst>
        </pc:spChg>
        <pc:spChg chg="add">
          <ac:chgData name="Fabio Braga" userId="613eb079-57c7-4126-97e0-8d0ffad165b8" providerId="ADAL" clId="{B6DA2AAA-EB51-4891-85CD-13352083E508}" dt="2019-04-24T04:02:25.274" v="5503"/>
          <ac:spMkLst>
            <pc:docMk/>
            <pc:sldMk cId="106876830" sldId="8266"/>
            <ac:spMk id="104" creationId="{932D2128-4649-4FFA-AB07-C3835FF0D229}"/>
          </ac:spMkLst>
        </pc:spChg>
        <pc:spChg chg="add">
          <ac:chgData name="Fabio Braga" userId="613eb079-57c7-4126-97e0-8d0ffad165b8" providerId="ADAL" clId="{B6DA2AAA-EB51-4891-85CD-13352083E508}" dt="2019-04-24T04:02:25.274" v="5503"/>
          <ac:spMkLst>
            <pc:docMk/>
            <pc:sldMk cId="106876830" sldId="8266"/>
            <ac:spMk id="105" creationId="{9A414A63-7719-4803-B8BA-E0B048EC35BA}"/>
          </ac:spMkLst>
        </pc:spChg>
        <pc:spChg chg="add">
          <ac:chgData name="Fabio Braga" userId="613eb079-57c7-4126-97e0-8d0ffad165b8" providerId="ADAL" clId="{B6DA2AAA-EB51-4891-85CD-13352083E508}" dt="2019-04-24T04:02:25.274" v="5503"/>
          <ac:spMkLst>
            <pc:docMk/>
            <pc:sldMk cId="106876830" sldId="8266"/>
            <ac:spMk id="106" creationId="{21C76EA5-7372-4864-8140-195115878644}"/>
          </ac:spMkLst>
        </pc:spChg>
        <pc:spChg chg="add">
          <ac:chgData name="Fabio Braga" userId="613eb079-57c7-4126-97e0-8d0ffad165b8" providerId="ADAL" clId="{B6DA2AAA-EB51-4891-85CD-13352083E508}" dt="2019-04-24T04:02:25.274" v="5503"/>
          <ac:spMkLst>
            <pc:docMk/>
            <pc:sldMk cId="106876830" sldId="8266"/>
            <ac:spMk id="108" creationId="{355D1DEF-39BB-4C0B-BA5A-33C05818ED6C}"/>
          </ac:spMkLst>
        </pc:spChg>
        <pc:spChg chg="add">
          <ac:chgData name="Fabio Braga" userId="613eb079-57c7-4126-97e0-8d0ffad165b8" providerId="ADAL" clId="{B6DA2AAA-EB51-4891-85CD-13352083E508}" dt="2019-04-24T04:02:25.274" v="5503"/>
          <ac:spMkLst>
            <pc:docMk/>
            <pc:sldMk cId="106876830" sldId="8266"/>
            <ac:spMk id="109" creationId="{F92FA90B-6D83-4677-9BA6-2342B898570D}"/>
          </ac:spMkLst>
        </pc:spChg>
        <pc:spChg chg="add">
          <ac:chgData name="Fabio Braga" userId="613eb079-57c7-4126-97e0-8d0ffad165b8" providerId="ADAL" clId="{B6DA2AAA-EB51-4891-85CD-13352083E508}" dt="2019-04-24T04:02:25.274" v="5503"/>
          <ac:spMkLst>
            <pc:docMk/>
            <pc:sldMk cId="106876830" sldId="8266"/>
            <ac:spMk id="110" creationId="{2BAA43BC-81CE-4D00-85A9-E9B36B92E7FB}"/>
          </ac:spMkLst>
        </pc:spChg>
        <pc:spChg chg="add">
          <ac:chgData name="Fabio Braga" userId="613eb079-57c7-4126-97e0-8d0ffad165b8" providerId="ADAL" clId="{B6DA2AAA-EB51-4891-85CD-13352083E508}" dt="2019-04-24T04:02:25.274" v="5503"/>
          <ac:spMkLst>
            <pc:docMk/>
            <pc:sldMk cId="106876830" sldId="8266"/>
            <ac:spMk id="111" creationId="{7FF22072-C873-446A-9049-3E32BC218D7D}"/>
          </ac:spMkLst>
        </pc:spChg>
        <pc:spChg chg="add">
          <ac:chgData name="Fabio Braga" userId="613eb079-57c7-4126-97e0-8d0ffad165b8" providerId="ADAL" clId="{B6DA2AAA-EB51-4891-85CD-13352083E508}" dt="2019-04-24T04:02:25.274" v="5503"/>
          <ac:spMkLst>
            <pc:docMk/>
            <pc:sldMk cId="106876830" sldId="8266"/>
            <ac:spMk id="112" creationId="{069EC854-F532-441D-BB13-58568869AAE5}"/>
          </ac:spMkLst>
        </pc:spChg>
        <pc:spChg chg="add">
          <ac:chgData name="Fabio Braga" userId="613eb079-57c7-4126-97e0-8d0ffad165b8" providerId="ADAL" clId="{B6DA2AAA-EB51-4891-85CD-13352083E508}" dt="2019-04-24T04:02:25.274" v="5503"/>
          <ac:spMkLst>
            <pc:docMk/>
            <pc:sldMk cId="106876830" sldId="8266"/>
            <ac:spMk id="113" creationId="{47C9E6EF-D9C7-40E6-8043-870E0ECFC340}"/>
          </ac:spMkLst>
        </pc:spChg>
        <pc:spChg chg="add">
          <ac:chgData name="Fabio Braga" userId="613eb079-57c7-4126-97e0-8d0ffad165b8" providerId="ADAL" clId="{B6DA2AAA-EB51-4891-85CD-13352083E508}" dt="2019-04-24T04:02:25.274" v="5503"/>
          <ac:spMkLst>
            <pc:docMk/>
            <pc:sldMk cId="106876830" sldId="8266"/>
            <ac:spMk id="114" creationId="{549A854A-AB02-4AF9-B2C3-47F1050E54D6}"/>
          </ac:spMkLst>
        </pc:spChg>
        <pc:spChg chg="add">
          <ac:chgData name="Fabio Braga" userId="613eb079-57c7-4126-97e0-8d0ffad165b8" providerId="ADAL" clId="{B6DA2AAA-EB51-4891-85CD-13352083E508}" dt="2019-04-24T04:02:25.274" v="5503"/>
          <ac:spMkLst>
            <pc:docMk/>
            <pc:sldMk cId="106876830" sldId="8266"/>
            <ac:spMk id="115" creationId="{422C6B16-38D6-42FB-97B2-1BD41E6042A2}"/>
          </ac:spMkLst>
        </pc:spChg>
        <pc:spChg chg="add">
          <ac:chgData name="Fabio Braga" userId="613eb079-57c7-4126-97e0-8d0ffad165b8" providerId="ADAL" clId="{B6DA2AAA-EB51-4891-85CD-13352083E508}" dt="2019-04-24T04:02:25.274" v="5503"/>
          <ac:spMkLst>
            <pc:docMk/>
            <pc:sldMk cId="106876830" sldId="8266"/>
            <ac:spMk id="116" creationId="{BEFA22A1-B5D2-4DAA-ACEB-5D8C533023B2}"/>
          </ac:spMkLst>
        </pc:spChg>
        <pc:spChg chg="add">
          <ac:chgData name="Fabio Braga" userId="613eb079-57c7-4126-97e0-8d0ffad165b8" providerId="ADAL" clId="{B6DA2AAA-EB51-4891-85CD-13352083E508}" dt="2019-04-24T04:02:25.274" v="5503"/>
          <ac:spMkLst>
            <pc:docMk/>
            <pc:sldMk cId="106876830" sldId="8266"/>
            <ac:spMk id="117" creationId="{8E62E2FF-F121-440E-B791-9BBD02C0C6A1}"/>
          </ac:spMkLst>
        </pc:spChg>
        <pc:spChg chg="add">
          <ac:chgData name="Fabio Braga" userId="613eb079-57c7-4126-97e0-8d0ffad165b8" providerId="ADAL" clId="{B6DA2AAA-EB51-4891-85CD-13352083E508}" dt="2019-04-24T04:02:25.274" v="5503"/>
          <ac:spMkLst>
            <pc:docMk/>
            <pc:sldMk cId="106876830" sldId="8266"/>
            <ac:spMk id="118" creationId="{6B6401E7-1708-421E-BB58-F129797CA11B}"/>
          </ac:spMkLst>
        </pc:spChg>
        <pc:spChg chg="add">
          <ac:chgData name="Fabio Braga" userId="613eb079-57c7-4126-97e0-8d0ffad165b8" providerId="ADAL" clId="{B6DA2AAA-EB51-4891-85CD-13352083E508}" dt="2019-04-24T04:02:25.274" v="5503"/>
          <ac:spMkLst>
            <pc:docMk/>
            <pc:sldMk cId="106876830" sldId="8266"/>
            <ac:spMk id="119" creationId="{9B962D81-AEDB-4FA1-AF84-65099834C387}"/>
          </ac:spMkLst>
        </pc:spChg>
        <pc:spChg chg="add">
          <ac:chgData name="Fabio Braga" userId="613eb079-57c7-4126-97e0-8d0ffad165b8" providerId="ADAL" clId="{B6DA2AAA-EB51-4891-85CD-13352083E508}" dt="2019-04-24T04:02:25.274" v="5503"/>
          <ac:spMkLst>
            <pc:docMk/>
            <pc:sldMk cId="106876830" sldId="8266"/>
            <ac:spMk id="120" creationId="{EAC615AA-BF9F-40FA-91B2-BF0F12EE56E1}"/>
          </ac:spMkLst>
        </pc:spChg>
        <pc:spChg chg="add">
          <ac:chgData name="Fabio Braga" userId="613eb079-57c7-4126-97e0-8d0ffad165b8" providerId="ADAL" clId="{B6DA2AAA-EB51-4891-85CD-13352083E508}" dt="2019-04-24T04:02:25.274" v="5503"/>
          <ac:spMkLst>
            <pc:docMk/>
            <pc:sldMk cId="106876830" sldId="8266"/>
            <ac:spMk id="121" creationId="{8F76B3C1-98CD-4931-AA42-6E43D373F2D9}"/>
          </ac:spMkLst>
        </pc:spChg>
        <pc:spChg chg="add">
          <ac:chgData name="Fabio Braga" userId="613eb079-57c7-4126-97e0-8d0ffad165b8" providerId="ADAL" clId="{B6DA2AAA-EB51-4891-85CD-13352083E508}" dt="2019-04-24T04:02:25.274" v="5503"/>
          <ac:spMkLst>
            <pc:docMk/>
            <pc:sldMk cId="106876830" sldId="8266"/>
            <ac:spMk id="122" creationId="{D793D703-C0A8-4AC1-B546-4048B2F383D7}"/>
          </ac:spMkLst>
        </pc:spChg>
        <pc:spChg chg="add">
          <ac:chgData name="Fabio Braga" userId="613eb079-57c7-4126-97e0-8d0ffad165b8" providerId="ADAL" clId="{B6DA2AAA-EB51-4891-85CD-13352083E508}" dt="2019-04-24T04:02:25.274" v="5503"/>
          <ac:spMkLst>
            <pc:docMk/>
            <pc:sldMk cId="106876830" sldId="8266"/>
            <ac:spMk id="123" creationId="{6F09181B-E1D0-4F56-8484-2263762ACDAF}"/>
          </ac:spMkLst>
        </pc:spChg>
        <pc:spChg chg="add">
          <ac:chgData name="Fabio Braga" userId="613eb079-57c7-4126-97e0-8d0ffad165b8" providerId="ADAL" clId="{B6DA2AAA-EB51-4891-85CD-13352083E508}" dt="2019-04-24T04:02:25.274" v="5503"/>
          <ac:spMkLst>
            <pc:docMk/>
            <pc:sldMk cId="106876830" sldId="8266"/>
            <ac:spMk id="124" creationId="{E8460D80-7EEA-4F01-A508-61F1199335DE}"/>
          </ac:spMkLst>
        </pc:spChg>
        <pc:spChg chg="add">
          <ac:chgData name="Fabio Braga" userId="613eb079-57c7-4126-97e0-8d0ffad165b8" providerId="ADAL" clId="{B6DA2AAA-EB51-4891-85CD-13352083E508}" dt="2019-04-24T04:02:25.274" v="5503"/>
          <ac:spMkLst>
            <pc:docMk/>
            <pc:sldMk cId="106876830" sldId="8266"/>
            <ac:spMk id="125" creationId="{B90E4CEF-AB43-4CE8-A395-3BCCD58B577B}"/>
          </ac:spMkLst>
        </pc:spChg>
        <pc:spChg chg="add">
          <ac:chgData name="Fabio Braga" userId="613eb079-57c7-4126-97e0-8d0ffad165b8" providerId="ADAL" clId="{B6DA2AAA-EB51-4891-85CD-13352083E508}" dt="2019-04-24T04:02:25.274" v="5503"/>
          <ac:spMkLst>
            <pc:docMk/>
            <pc:sldMk cId="106876830" sldId="8266"/>
            <ac:spMk id="126" creationId="{D15BA8D9-8FA0-4753-8271-89C91EE150D6}"/>
          </ac:spMkLst>
        </pc:spChg>
        <pc:spChg chg="add">
          <ac:chgData name="Fabio Braga" userId="613eb079-57c7-4126-97e0-8d0ffad165b8" providerId="ADAL" clId="{B6DA2AAA-EB51-4891-85CD-13352083E508}" dt="2019-04-24T04:02:25.274" v="5503"/>
          <ac:spMkLst>
            <pc:docMk/>
            <pc:sldMk cId="106876830" sldId="8266"/>
            <ac:spMk id="127" creationId="{6A2F8BB3-8AC0-459E-8175-A1066DA13C4C}"/>
          </ac:spMkLst>
        </pc:spChg>
        <pc:spChg chg="add">
          <ac:chgData name="Fabio Braga" userId="613eb079-57c7-4126-97e0-8d0ffad165b8" providerId="ADAL" clId="{B6DA2AAA-EB51-4891-85CD-13352083E508}" dt="2019-04-24T04:02:25.274" v="5503"/>
          <ac:spMkLst>
            <pc:docMk/>
            <pc:sldMk cId="106876830" sldId="8266"/>
            <ac:spMk id="128" creationId="{CA31B57C-40BF-4B74-8EAC-8F137B384FC3}"/>
          </ac:spMkLst>
        </pc:spChg>
        <pc:spChg chg="add">
          <ac:chgData name="Fabio Braga" userId="613eb079-57c7-4126-97e0-8d0ffad165b8" providerId="ADAL" clId="{B6DA2AAA-EB51-4891-85CD-13352083E508}" dt="2019-04-24T04:02:25.274" v="5503"/>
          <ac:spMkLst>
            <pc:docMk/>
            <pc:sldMk cId="106876830" sldId="8266"/>
            <ac:spMk id="129" creationId="{637EDFFF-2005-4105-8454-6AB2B259F323}"/>
          </ac:spMkLst>
        </pc:spChg>
        <pc:spChg chg="add">
          <ac:chgData name="Fabio Braga" userId="613eb079-57c7-4126-97e0-8d0ffad165b8" providerId="ADAL" clId="{B6DA2AAA-EB51-4891-85CD-13352083E508}" dt="2019-04-24T04:02:25.274" v="5503"/>
          <ac:spMkLst>
            <pc:docMk/>
            <pc:sldMk cId="106876830" sldId="8266"/>
            <ac:spMk id="130" creationId="{F27A99DE-D65B-45CB-A223-E798A5DA73D3}"/>
          </ac:spMkLst>
        </pc:spChg>
        <pc:spChg chg="add">
          <ac:chgData name="Fabio Braga" userId="613eb079-57c7-4126-97e0-8d0ffad165b8" providerId="ADAL" clId="{B6DA2AAA-EB51-4891-85CD-13352083E508}" dt="2019-04-24T04:02:25.274" v="5503"/>
          <ac:spMkLst>
            <pc:docMk/>
            <pc:sldMk cId="106876830" sldId="8266"/>
            <ac:spMk id="131" creationId="{1595833D-DF66-466F-A6FF-42FCA71613A9}"/>
          </ac:spMkLst>
        </pc:spChg>
        <pc:spChg chg="add">
          <ac:chgData name="Fabio Braga" userId="613eb079-57c7-4126-97e0-8d0ffad165b8" providerId="ADAL" clId="{B6DA2AAA-EB51-4891-85CD-13352083E508}" dt="2019-04-24T04:02:25.274" v="5503"/>
          <ac:spMkLst>
            <pc:docMk/>
            <pc:sldMk cId="106876830" sldId="8266"/>
            <ac:spMk id="132" creationId="{EA38C558-60D4-4A08-B887-D14BDE129EB3}"/>
          </ac:spMkLst>
        </pc:spChg>
        <pc:spChg chg="add">
          <ac:chgData name="Fabio Braga" userId="613eb079-57c7-4126-97e0-8d0ffad165b8" providerId="ADAL" clId="{B6DA2AAA-EB51-4891-85CD-13352083E508}" dt="2019-04-24T04:02:25.274" v="5503"/>
          <ac:spMkLst>
            <pc:docMk/>
            <pc:sldMk cId="106876830" sldId="8266"/>
            <ac:spMk id="133" creationId="{901D9943-A6B7-4DBE-9B53-7B3D26273B90}"/>
          </ac:spMkLst>
        </pc:spChg>
        <pc:spChg chg="add">
          <ac:chgData name="Fabio Braga" userId="613eb079-57c7-4126-97e0-8d0ffad165b8" providerId="ADAL" clId="{B6DA2AAA-EB51-4891-85CD-13352083E508}" dt="2019-04-24T04:02:25.274" v="5503"/>
          <ac:spMkLst>
            <pc:docMk/>
            <pc:sldMk cId="106876830" sldId="8266"/>
            <ac:spMk id="134" creationId="{58BECE0E-2547-4779-946B-F08B63DE1ABF}"/>
          </ac:spMkLst>
        </pc:spChg>
        <pc:spChg chg="add">
          <ac:chgData name="Fabio Braga" userId="613eb079-57c7-4126-97e0-8d0ffad165b8" providerId="ADAL" clId="{B6DA2AAA-EB51-4891-85CD-13352083E508}" dt="2019-04-24T04:02:25.274" v="5503"/>
          <ac:spMkLst>
            <pc:docMk/>
            <pc:sldMk cId="106876830" sldId="8266"/>
            <ac:spMk id="135" creationId="{4DB3EB9E-9B90-4C38-A5E7-5BD62F4DACE5}"/>
          </ac:spMkLst>
        </pc:spChg>
        <pc:spChg chg="add">
          <ac:chgData name="Fabio Braga" userId="613eb079-57c7-4126-97e0-8d0ffad165b8" providerId="ADAL" clId="{B6DA2AAA-EB51-4891-85CD-13352083E508}" dt="2019-04-24T04:02:25.274" v="5503"/>
          <ac:spMkLst>
            <pc:docMk/>
            <pc:sldMk cId="106876830" sldId="8266"/>
            <ac:spMk id="136" creationId="{C2261418-31F2-4C99-AB03-5B875770D077}"/>
          </ac:spMkLst>
        </pc:spChg>
        <pc:spChg chg="add">
          <ac:chgData name="Fabio Braga" userId="613eb079-57c7-4126-97e0-8d0ffad165b8" providerId="ADAL" clId="{B6DA2AAA-EB51-4891-85CD-13352083E508}" dt="2019-04-24T04:02:25.274" v="5503"/>
          <ac:spMkLst>
            <pc:docMk/>
            <pc:sldMk cId="106876830" sldId="8266"/>
            <ac:spMk id="137" creationId="{CC76C87E-AD48-492A-B697-BBE0D671D392}"/>
          </ac:spMkLst>
        </pc:spChg>
        <pc:spChg chg="add">
          <ac:chgData name="Fabio Braga" userId="613eb079-57c7-4126-97e0-8d0ffad165b8" providerId="ADAL" clId="{B6DA2AAA-EB51-4891-85CD-13352083E508}" dt="2019-04-24T04:02:25.274" v="5503"/>
          <ac:spMkLst>
            <pc:docMk/>
            <pc:sldMk cId="106876830" sldId="8266"/>
            <ac:spMk id="138" creationId="{D1A8E353-6A8F-474C-8603-55612AD0BA83}"/>
          </ac:spMkLst>
        </pc:spChg>
        <pc:spChg chg="add">
          <ac:chgData name="Fabio Braga" userId="613eb079-57c7-4126-97e0-8d0ffad165b8" providerId="ADAL" clId="{B6DA2AAA-EB51-4891-85CD-13352083E508}" dt="2019-04-24T04:02:25.274" v="5503"/>
          <ac:spMkLst>
            <pc:docMk/>
            <pc:sldMk cId="106876830" sldId="8266"/>
            <ac:spMk id="139" creationId="{F585B3A0-8A9E-41FE-B0C8-8644C6B79027}"/>
          </ac:spMkLst>
        </pc:spChg>
        <pc:spChg chg="add">
          <ac:chgData name="Fabio Braga" userId="613eb079-57c7-4126-97e0-8d0ffad165b8" providerId="ADAL" clId="{B6DA2AAA-EB51-4891-85CD-13352083E508}" dt="2019-04-24T04:02:25.274" v="5503"/>
          <ac:spMkLst>
            <pc:docMk/>
            <pc:sldMk cId="106876830" sldId="8266"/>
            <ac:spMk id="140" creationId="{6F692C14-C095-42A0-BF93-494D9A0E6C3C}"/>
          </ac:spMkLst>
        </pc:spChg>
        <pc:spChg chg="add">
          <ac:chgData name="Fabio Braga" userId="613eb079-57c7-4126-97e0-8d0ffad165b8" providerId="ADAL" clId="{B6DA2AAA-EB51-4891-85CD-13352083E508}" dt="2019-04-24T04:02:25.274" v="5503"/>
          <ac:spMkLst>
            <pc:docMk/>
            <pc:sldMk cId="106876830" sldId="8266"/>
            <ac:spMk id="141" creationId="{5C294636-98B3-491D-96E1-B75A472100B6}"/>
          </ac:spMkLst>
        </pc:spChg>
        <pc:spChg chg="add">
          <ac:chgData name="Fabio Braga" userId="613eb079-57c7-4126-97e0-8d0ffad165b8" providerId="ADAL" clId="{B6DA2AAA-EB51-4891-85CD-13352083E508}" dt="2019-04-24T04:02:25.274" v="5503"/>
          <ac:spMkLst>
            <pc:docMk/>
            <pc:sldMk cId="106876830" sldId="8266"/>
            <ac:spMk id="142" creationId="{5C76CB36-545F-4F60-B789-F9FB0AF155C5}"/>
          </ac:spMkLst>
        </pc:spChg>
        <pc:spChg chg="add">
          <ac:chgData name="Fabio Braga" userId="613eb079-57c7-4126-97e0-8d0ffad165b8" providerId="ADAL" clId="{B6DA2AAA-EB51-4891-85CD-13352083E508}" dt="2019-04-24T04:02:25.274" v="5503"/>
          <ac:spMkLst>
            <pc:docMk/>
            <pc:sldMk cId="106876830" sldId="8266"/>
            <ac:spMk id="143" creationId="{3BFD8707-8EE3-4437-9991-7DD6E288EEA5}"/>
          </ac:spMkLst>
        </pc:spChg>
        <pc:spChg chg="add">
          <ac:chgData name="Fabio Braga" userId="613eb079-57c7-4126-97e0-8d0ffad165b8" providerId="ADAL" clId="{B6DA2AAA-EB51-4891-85CD-13352083E508}" dt="2019-04-24T04:02:25.274" v="5503"/>
          <ac:spMkLst>
            <pc:docMk/>
            <pc:sldMk cId="106876830" sldId="8266"/>
            <ac:spMk id="144" creationId="{40141192-B229-4159-AD48-62F6B34378E7}"/>
          </ac:spMkLst>
        </pc:spChg>
        <pc:spChg chg="add">
          <ac:chgData name="Fabio Braga" userId="613eb079-57c7-4126-97e0-8d0ffad165b8" providerId="ADAL" clId="{B6DA2AAA-EB51-4891-85CD-13352083E508}" dt="2019-04-24T04:02:25.274" v="5503"/>
          <ac:spMkLst>
            <pc:docMk/>
            <pc:sldMk cId="106876830" sldId="8266"/>
            <ac:spMk id="145" creationId="{49D05E07-4A3A-4BFB-9127-2DA8F166976A}"/>
          </ac:spMkLst>
        </pc:spChg>
        <pc:spChg chg="add">
          <ac:chgData name="Fabio Braga" userId="613eb079-57c7-4126-97e0-8d0ffad165b8" providerId="ADAL" clId="{B6DA2AAA-EB51-4891-85CD-13352083E508}" dt="2019-04-24T04:02:25.274" v="5503"/>
          <ac:spMkLst>
            <pc:docMk/>
            <pc:sldMk cId="106876830" sldId="8266"/>
            <ac:spMk id="146" creationId="{BD7CFE1B-9884-4BB9-AD08-6EA3B906ADE9}"/>
          </ac:spMkLst>
        </pc:spChg>
        <pc:spChg chg="add">
          <ac:chgData name="Fabio Braga" userId="613eb079-57c7-4126-97e0-8d0ffad165b8" providerId="ADAL" clId="{B6DA2AAA-EB51-4891-85CD-13352083E508}" dt="2019-04-24T04:02:25.274" v="5503"/>
          <ac:spMkLst>
            <pc:docMk/>
            <pc:sldMk cId="106876830" sldId="8266"/>
            <ac:spMk id="147" creationId="{3E054842-381D-482A-BD82-816286B56F1B}"/>
          </ac:spMkLst>
        </pc:spChg>
        <pc:spChg chg="add">
          <ac:chgData name="Fabio Braga" userId="613eb079-57c7-4126-97e0-8d0ffad165b8" providerId="ADAL" clId="{B6DA2AAA-EB51-4891-85CD-13352083E508}" dt="2019-04-24T04:02:25.274" v="5503"/>
          <ac:spMkLst>
            <pc:docMk/>
            <pc:sldMk cId="106876830" sldId="8266"/>
            <ac:spMk id="148" creationId="{502467F5-464A-4FD2-841C-19BE0BAB59E8}"/>
          </ac:spMkLst>
        </pc:spChg>
        <pc:spChg chg="add">
          <ac:chgData name="Fabio Braga" userId="613eb079-57c7-4126-97e0-8d0ffad165b8" providerId="ADAL" clId="{B6DA2AAA-EB51-4891-85CD-13352083E508}" dt="2019-04-24T04:02:25.274" v="5503"/>
          <ac:spMkLst>
            <pc:docMk/>
            <pc:sldMk cId="106876830" sldId="8266"/>
            <ac:spMk id="149" creationId="{57884224-519D-4411-A050-F94F345E1915}"/>
          </ac:spMkLst>
        </pc:spChg>
        <pc:spChg chg="add">
          <ac:chgData name="Fabio Braga" userId="613eb079-57c7-4126-97e0-8d0ffad165b8" providerId="ADAL" clId="{B6DA2AAA-EB51-4891-85CD-13352083E508}" dt="2019-04-24T04:02:25.274" v="5503"/>
          <ac:spMkLst>
            <pc:docMk/>
            <pc:sldMk cId="106876830" sldId="8266"/>
            <ac:spMk id="150" creationId="{0BA2DEB8-5280-4C8E-B45E-39C94AC3BE75}"/>
          </ac:spMkLst>
        </pc:spChg>
        <pc:spChg chg="add">
          <ac:chgData name="Fabio Braga" userId="613eb079-57c7-4126-97e0-8d0ffad165b8" providerId="ADAL" clId="{B6DA2AAA-EB51-4891-85CD-13352083E508}" dt="2019-04-24T04:02:25.274" v="5503"/>
          <ac:spMkLst>
            <pc:docMk/>
            <pc:sldMk cId="106876830" sldId="8266"/>
            <ac:spMk id="151" creationId="{80F77752-B753-421F-A51F-F7C1C2FA7499}"/>
          </ac:spMkLst>
        </pc:spChg>
        <pc:spChg chg="add">
          <ac:chgData name="Fabio Braga" userId="613eb079-57c7-4126-97e0-8d0ffad165b8" providerId="ADAL" clId="{B6DA2AAA-EB51-4891-85CD-13352083E508}" dt="2019-04-24T04:02:25.274" v="5503"/>
          <ac:spMkLst>
            <pc:docMk/>
            <pc:sldMk cId="106876830" sldId="8266"/>
            <ac:spMk id="152" creationId="{61522EB3-F91C-478F-BE59-582B8B547C56}"/>
          </ac:spMkLst>
        </pc:spChg>
        <pc:spChg chg="add">
          <ac:chgData name="Fabio Braga" userId="613eb079-57c7-4126-97e0-8d0ffad165b8" providerId="ADAL" clId="{B6DA2AAA-EB51-4891-85CD-13352083E508}" dt="2019-04-24T04:02:25.274" v="5503"/>
          <ac:spMkLst>
            <pc:docMk/>
            <pc:sldMk cId="106876830" sldId="8266"/>
            <ac:spMk id="153" creationId="{70E0A42E-7F92-402D-BFEC-0DD33269123E}"/>
          </ac:spMkLst>
        </pc:spChg>
        <pc:spChg chg="add">
          <ac:chgData name="Fabio Braga" userId="613eb079-57c7-4126-97e0-8d0ffad165b8" providerId="ADAL" clId="{B6DA2AAA-EB51-4891-85CD-13352083E508}" dt="2019-04-24T04:02:25.274" v="5503"/>
          <ac:spMkLst>
            <pc:docMk/>
            <pc:sldMk cId="106876830" sldId="8266"/>
            <ac:spMk id="154" creationId="{C7E41C91-3A0F-4649-9A81-96666D5861BC}"/>
          </ac:spMkLst>
        </pc:spChg>
        <pc:spChg chg="add">
          <ac:chgData name="Fabio Braga" userId="613eb079-57c7-4126-97e0-8d0ffad165b8" providerId="ADAL" clId="{B6DA2AAA-EB51-4891-85CD-13352083E508}" dt="2019-04-24T04:02:25.274" v="5503"/>
          <ac:spMkLst>
            <pc:docMk/>
            <pc:sldMk cId="106876830" sldId="8266"/>
            <ac:spMk id="155" creationId="{08DA6BA1-B6B7-47DA-8E67-C0F9B680FB43}"/>
          </ac:spMkLst>
        </pc:spChg>
        <pc:spChg chg="add">
          <ac:chgData name="Fabio Braga" userId="613eb079-57c7-4126-97e0-8d0ffad165b8" providerId="ADAL" clId="{B6DA2AAA-EB51-4891-85CD-13352083E508}" dt="2019-04-24T04:02:25.274" v="5503"/>
          <ac:spMkLst>
            <pc:docMk/>
            <pc:sldMk cId="106876830" sldId="8266"/>
            <ac:spMk id="156" creationId="{F0CDC9D9-4DE7-4A7D-B6EE-821D6F74DFF5}"/>
          </ac:spMkLst>
        </pc:spChg>
        <pc:spChg chg="add">
          <ac:chgData name="Fabio Braga" userId="613eb079-57c7-4126-97e0-8d0ffad165b8" providerId="ADAL" clId="{B6DA2AAA-EB51-4891-85CD-13352083E508}" dt="2019-04-24T04:02:25.274" v="5503"/>
          <ac:spMkLst>
            <pc:docMk/>
            <pc:sldMk cId="106876830" sldId="8266"/>
            <ac:spMk id="157" creationId="{C38B4EEA-7AFD-4922-8FFE-AF118F074271}"/>
          </ac:spMkLst>
        </pc:spChg>
        <pc:spChg chg="add">
          <ac:chgData name="Fabio Braga" userId="613eb079-57c7-4126-97e0-8d0ffad165b8" providerId="ADAL" clId="{B6DA2AAA-EB51-4891-85CD-13352083E508}" dt="2019-04-24T04:02:25.274" v="5503"/>
          <ac:spMkLst>
            <pc:docMk/>
            <pc:sldMk cId="106876830" sldId="8266"/>
            <ac:spMk id="158" creationId="{6F086B32-A91B-4F3A-90ED-79055A665921}"/>
          </ac:spMkLst>
        </pc:spChg>
        <pc:spChg chg="add">
          <ac:chgData name="Fabio Braga" userId="613eb079-57c7-4126-97e0-8d0ffad165b8" providerId="ADAL" clId="{B6DA2AAA-EB51-4891-85CD-13352083E508}" dt="2019-04-24T04:02:25.274" v="5503"/>
          <ac:spMkLst>
            <pc:docMk/>
            <pc:sldMk cId="106876830" sldId="8266"/>
            <ac:spMk id="159" creationId="{125F9D12-4FC3-48B3-A288-6A7BE2497ACF}"/>
          </ac:spMkLst>
        </pc:spChg>
        <pc:spChg chg="add">
          <ac:chgData name="Fabio Braga" userId="613eb079-57c7-4126-97e0-8d0ffad165b8" providerId="ADAL" clId="{B6DA2AAA-EB51-4891-85CD-13352083E508}" dt="2019-04-24T04:02:25.274" v="5503"/>
          <ac:spMkLst>
            <pc:docMk/>
            <pc:sldMk cId="106876830" sldId="8266"/>
            <ac:spMk id="160" creationId="{4BB526DF-15EB-4D09-9C14-5CD5F8D8EA16}"/>
          </ac:spMkLst>
        </pc:spChg>
        <pc:spChg chg="add">
          <ac:chgData name="Fabio Braga" userId="613eb079-57c7-4126-97e0-8d0ffad165b8" providerId="ADAL" clId="{B6DA2AAA-EB51-4891-85CD-13352083E508}" dt="2019-04-24T04:02:25.274" v="5503"/>
          <ac:spMkLst>
            <pc:docMk/>
            <pc:sldMk cId="106876830" sldId="8266"/>
            <ac:spMk id="161" creationId="{0D807450-5932-409A-8649-8F0B370A410C}"/>
          </ac:spMkLst>
        </pc:spChg>
        <pc:spChg chg="add">
          <ac:chgData name="Fabio Braga" userId="613eb079-57c7-4126-97e0-8d0ffad165b8" providerId="ADAL" clId="{B6DA2AAA-EB51-4891-85CD-13352083E508}" dt="2019-04-24T04:02:25.274" v="5503"/>
          <ac:spMkLst>
            <pc:docMk/>
            <pc:sldMk cId="106876830" sldId="8266"/>
            <ac:spMk id="162" creationId="{75BA1AAF-07C5-462B-B22A-B51A745CC570}"/>
          </ac:spMkLst>
        </pc:spChg>
        <pc:spChg chg="add">
          <ac:chgData name="Fabio Braga" userId="613eb079-57c7-4126-97e0-8d0ffad165b8" providerId="ADAL" clId="{B6DA2AAA-EB51-4891-85CD-13352083E508}" dt="2019-04-24T04:02:25.274" v="5503"/>
          <ac:spMkLst>
            <pc:docMk/>
            <pc:sldMk cId="106876830" sldId="8266"/>
            <ac:spMk id="163" creationId="{FA8CCD2C-3F93-4C6F-BE78-3268EFE34E6D}"/>
          </ac:spMkLst>
        </pc:spChg>
        <pc:spChg chg="add">
          <ac:chgData name="Fabio Braga" userId="613eb079-57c7-4126-97e0-8d0ffad165b8" providerId="ADAL" clId="{B6DA2AAA-EB51-4891-85CD-13352083E508}" dt="2019-04-24T04:02:25.274" v="5503"/>
          <ac:spMkLst>
            <pc:docMk/>
            <pc:sldMk cId="106876830" sldId="8266"/>
            <ac:spMk id="164" creationId="{BBDC894C-7DC7-4814-A4CF-17E321611B7A}"/>
          </ac:spMkLst>
        </pc:spChg>
        <pc:spChg chg="add">
          <ac:chgData name="Fabio Braga" userId="613eb079-57c7-4126-97e0-8d0ffad165b8" providerId="ADAL" clId="{B6DA2AAA-EB51-4891-85CD-13352083E508}" dt="2019-04-24T04:02:25.274" v="5503"/>
          <ac:spMkLst>
            <pc:docMk/>
            <pc:sldMk cId="106876830" sldId="8266"/>
            <ac:spMk id="165" creationId="{CA953610-2B23-4246-8849-0EDB74DE4619}"/>
          </ac:spMkLst>
        </pc:spChg>
        <pc:spChg chg="add">
          <ac:chgData name="Fabio Braga" userId="613eb079-57c7-4126-97e0-8d0ffad165b8" providerId="ADAL" clId="{B6DA2AAA-EB51-4891-85CD-13352083E508}" dt="2019-04-24T04:02:25.274" v="5503"/>
          <ac:spMkLst>
            <pc:docMk/>
            <pc:sldMk cId="106876830" sldId="8266"/>
            <ac:spMk id="166" creationId="{5B4C6B26-B7A3-41F1-A47A-7ADFA417FFC3}"/>
          </ac:spMkLst>
        </pc:spChg>
        <pc:spChg chg="add">
          <ac:chgData name="Fabio Braga" userId="613eb079-57c7-4126-97e0-8d0ffad165b8" providerId="ADAL" clId="{B6DA2AAA-EB51-4891-85CD-13352083E508}" dt="2019-04-24T04:02:25.274" v="5503"/>
          <ac:spMkLst>
            <pc:docMk/>
            <pc:sldMk cId="106876830" sldId="8266"/>
            <ac:spMk id="167" creationId="{A3F7D10F-5CB6-4B5D-9AB5-3D9E6684BC5A}"/>
          </ac:spMkLst>
        </pc:spChg>
        <pc:spChg chg="add">
          <ac:chgData name="Fabio Braga" userId="613eb079-57c7-4126-97e0-8d0ffad165b8" providerId="ADAL" clId="{B6DA2AAA-EB51-4891-85CD-13352083E508}" dt="2019-04-24T04:02:25.274" v="5503"/>
          <ac:spMkLst>
            <pc:docMk/>
            <pc:sldMk cId="106876830" sldId="8266"/>
            <ac:spMk id="168" creationId="{86693538-E134-4A21-A79B-3EED66F3F6B7}"/>
          </ac:spMkLst>
        </pc:spChg>
        <pc:spChg chg="add">
          <ac:chgData name="Fabio Braga" userId="613eb079-57c7-4126-97e0-8d0ffad165b8" providerId="ADAL" clId="{B6DA2AAA-EB51-4891-85CD-13352083E508}" dt="2019-04-24T04:02:25.274" v="5503"/>
          <ac:spMkLst>
            <pc:docMk/>
            <pc:sldMk cId="106876830" sldId="8266"/>
            <ac:spMk id="169" creationId="{393C2785-D357-4709-AB17-8C98CAE8CB53}"/>
          </ac:spMkLst>
        </pc:spChg>
        <pc:spChg chg="add">
          <ac:chgData name="Fabio Braga" userId="613eb079-57c7-4126-97e0-8d0ffad165b8" providerId="ADAL" clId="{B6DA2AAA-EB51-4891-85CD-13352083E508}" dt="2019-04-24T04:02:25.274" v="5503"/>
          <ac:spMkLst>
            <pc:docMk/>
            <pc:sldMk cId="106876830" sldId="8266"/>
            <ac:spMk id="170" creationId="{AEA32932-D87E-4AC8-B0FD-962D3B34B68C}"/>
          </ac:spMkLst>
        </pc:spChg>
        <pc:spChg chg="add">
          <ac:chgData name="Fabio Braga" userId="613eb079-57c7-4126-97e0-8d0ffad165b8" providerId="ADAL" clId="{B6DA2AAA-EB51-4891-85CD-13352083E508}" dt="2019-04-24T04:02:25.274" v="5503"/>
          <ac:spMkLst>
            <pc:docMk/>
            <pc:sldMk cId="106876830" sldId="8266"/>
            <ac:spMk id="171" creationId="{488BC982-DDDB-4CDC-BC81-3DBE3FF40DA2}"/>
          </ac:spMkLst>
        </pc:spChg>
        <pc:spChg chg="add">
          <ac:chgData name="Fabio Braga" userId="613eb079-57c7-4126-97e0-8d0ffad165b8" providerId="ADAL" clId="{B6DA2AAA-EB51-4891-85CD-13352083E508}" dt="2019-04-24T04:02:25.274" v="5503"/>
          <ac:spMkLst>
            <pc:docMk/>
            <pc:sldMk cId="106876830" sldId="8266"/>
            <ac:spMk id="172" creationId="{D89D7964-9A30-445B-B651-02448A23E578}"/>
          </ac:spMkLst>
        </pc:spChg>
        <pc:spChg chg="add">
          <ac:chgData name="Fabio Braga" userId="613eb079-57c7-4126-97e0-8d0ffad165b8" providerId="ADAL" clId="{B6DA2AAA-EB51-4891-85CD-13352083E508}" dt="2019-04-24T04:02:25.274" v="5503"/>
          <ac:spMkLst>
            <pc:docMk/>
            <pc:sldMk cId="106876830" sldId="8266"/>
            <ac:spMk id="173" creationId="{2AED319A-8AFB-4758-A920-4BB0A8657B89}"/>
          </ac:spMkLst>
        </pc:spChg>
        <pc:spChg chg="add">
          <ac:chgData name="Fabio Braga" userId="613eb079-57c7-4126-97e0-8d0ffad165b8" providerId="ADAL" clId="{B6DA2AAA-EB51-4891-85CD-13352083E508}" dt="2019-04-24T04:02:25.274" v="5503"/>
          <ac:spMkLst>
            <pc:docMk/>
            <pc:sldMk cId="106876830" sldId="8266"/>
            <ac:spMk id="174" creationId="{224F0414-BB2C-45B3-890E-76D24D8B9A86}"/>
          </ac:spMkLst>
        </pc:spChg>
        <pc:spChg chg="add">
          <ac:chgData name="Fabio Braga" userId="613eb079-57c7-4126-97e0-8d0ffad165b8" providerId="ADAL" clId="{B6DA2AAA-EB51-4891-85CD-13352083E508}" dt="2019-04-24T04:02:25.274" v="5503"/>
          <ac:spMkLst>
            <pc:docMk/>
            <pc:sldMk cId="106876830" sldId="8266"/>
            <ac:spMk id="175" creationId="{6017FBD8-F63D-4F43-8851-A6B78B1A74CE}"/>
          </ac:spMkLst>
        </pc:spChg>
        <pc:spChg chg="add">
          <ac:chgData name="Fabio Braga" userId="613eb079-57c7-4126-97e0-8d0ffad165b8" providerId="ADAL" clId="{B6DA2AAA-EB51-4891-85CD-13352083E508}" dt="2019-04-24T04:02:25.274" v="5503"/>
          <ac:spMkLst>
            <pc:docMk/>
            <pc:sldMk cId="106876830" sldId="8266"/>
            <ac:spMk id="176" creationId="{90020E70-8979-4A1D-B8D1-E54354E1CFCB}"/>
          </ac:spMkLst>
        </pc:spChg>
        <pc:spChg chg="add">
          <ac:chgData name="Fabio Braga" userId="613eb079-57c7-4126-97e0-8d0ffad165b8" providerId="ADAL" clId="{B6DA2AAA-EB51-4891-85CD-13352083E508}" dt="2019-04-24T04:02:25.274" v="5503"/>
          <ac:spMkLst>
            <pc:docMk/>
            <pc:sldMk cId="106876830" sldId="8266"/>
            <ac:spMk id="177" creationId="{011AB3D0-8EFD-4A03-AD05-E886DF8E2A5C}"/>
          </ac:spMkLst>
        </pc:spChg>
        <pc:spChg chg="add">
          <ac:chgData name="Fabio Braga" userId="613eb079-57c7-4126-97e0-8d0ffad165b8" providerId="ADAL" clId="{B6DA2AAA-EB51-4891-85CD-13352083E508}" dt="2019-04-24T04:02:25.274" v="5503"/>
          <ac:spMkLst>
            <pc:docMk/>
            <pc:sldMk cId="106876830" sldId="8266"/>
            <ac:spMk id="178" creationId="{09C7D5E0-9C0A-439C-991F-3A16D02C701F}"/>
          </ac:spMkLst>
        </pc:spChg>
        <pc:spChg chg="add">
          <ac:chgData name="Fabio Braga" userId="613eb079-57c7-4126-97e0-8d0ffad165b8" providerId="ADAL" clId="{B6DA2AAA-EB51-4891-85CD-13352083E508}" dt="2019-04-24T04:02:25.274" v="5503"/>
          <ac:spMkLst>
            <pc:docMk/>
            <pc:sldMk cId="106876830" sldId="8266"/>
            <ac:spMk id="179" creationId="{1008C548-0AC8-429D-96F6-126F6D1C8EC8}"/>
          </ac:spMkLst>
        </pc:spChg>
        <pc:grpChg chg="add mod">
          <ac:chgData name="Fabio Braga" userId="613eb079-57c7-4126-97e0-8d0ffad165b8" providerId="ADAL" clId="{B6DA2AAA-EB51-4891-85CD-13352083E508}" dt="2019-04-24T04:02:34.216" v="5505" actId="1076"/>
          <ac:grpSpMkLst>
            <pc:docMk/>
            <pc:sldMk cId="106876830" sldId="8266"/>
            <ac:grpSpMk id="5" creationId="{AE657D77-7CD2-4BC2-9EC4-9869D207196E}"/>
          </ac:grpSpMkLst>
        </pc:grpChg>
        <pc:grpChg chg="add mod">
          <ac:chgData name="Fabio Braga" userId="613eb079-57c7-4126-97e0-8d0ffad165b8" providerId="ADAL" clId="{B6DA2AAA-EB51-4891-85CD-13352083E508}" dt="2019-04-24T04:02:34.216" v="5505" actId="1076"/>
          <ac:grpSpMkLst>
            <pc:docMk/>
            <pc:sldMk cId="106876830" sldId="8266"/>
            <ac:grpSpMk id="6" creationId="{A777FC3E-7FA9-48CF-AC97-5E1B8638D4E0}"/>
          </ac:grpSpMkLst>
        </pc:grpChg>
        <pc:grpChg chg="add mod">
          <ac:chgData name="Fabio Braga" userId="613eb079-57c7-4126-97e0-8d0ffad165b8" providerId="ADAL" clId="{B6DA2AAA-EB51-4891-85CD-13352083E508}" dt="2019-04-24T04:02:34.216" v="5505" actId="1076"/>
          <ac:grpSpMkLst>
            <pc:docMk/>
            <pc:sldMk cId="106876830" sldId="8266"/>
            <ac:grpSpMk id="82" creationId="{37E250F3-4CF0-4AF0-8930-1BE2D082A0BC}"/>
          </ac:grpSpMkLst>
        </pc:grpChg>
        <pc:grpChg chg="add mod">
          <ac:chgData name="Fabio Braga" userId="613eb079-57c7-4126-97e0-8d0ffad165b8" providerId="ADAL" clId="{B6DA2AAA-EB51-4891-85CD-13352083E508}" dt="2019-04-24T04:02:34.216" v="5505" actId="1076"/>
          <ac:grpSpMkLst>
            <pc:docMk/>
            <pc:sldMk cId="106876830" sldId="8266"/>
            <ac:grpSpMk id="85" creationId="{AB0847F2-DC3E-49E1-B147-06F45003C19C}"/>
          </ac:grpSpMkLst>
        </pc:grpChg>
        <pc:grpChg chg="add mod">
          <ac:chgData name="Fabio Braga" userId="613eb079-57c7-4126-97e0-8d0ffad165b8" providerId="ADAL" clId="{B6DA2AAA-EB51-4891-85CD-13352083E508}" dt="2019-04-24T04:02:34.216" v="5505" actId="1076"/>
          <ac:grpSpMkLst>
            <pc:docMk/>
            <pc:sldMk cId="106876830" sldId="8266"/>
            <ac:grpSpMk id="86" creationId="{B1736699-F120-48BA-9791-05D59E835055}"/>
          </ac:grpSpMkLst>
        </pc:grpChg>
        <pc:grpChg chg="add mod">
          <ac:chgData name="Fabio Braga" userId="613eb079-57c7-4126-97e0-8d0ffad165b8" providerId="ADAL" clId="{B6DA2AAA-EB51-4891-85CD-13352083E508}" dt="2019-04-24T04:02:25.274" v="5503"/>
          <ac:grpSpMkLst>
            <pc:docMk/>
            <pc:sldMk cId="106876830" sldId="8266"/>
            <ac:grpSpMk id="91" creationId="{26EA1916-4FA1-41A5-BECE-31AA3889BA61}"/>
          </ac:grpSpMkLst>
        </pc:grpChg>
        <pc:grpChg chg="add mod">
          <ac:chgData name="Fabio Braga" userId="613eb079-57c7-4126-97e0-8d0ffad165b8" providerId="ADAL" clId="{B6DA2AAA-EB51-4891-85CD-13352083E508}" dt="2019-04-24T04:02:25.274" v="5503"/>
          <ac:grpSpMkLst>
            <pc:docMk/>
            <pc:sldMk cId="106876830" sldId="8266"/>
            <ac:grpSpMk id="99" creationId="{B46634B1-94DE-4584-9591-821ABA107A2B}"/>
          </ac:grpSpMkLst>
        </pc:grpChg>
        <pc:grpChg chg="add mod">
          <ac:chgData name="Fabio Braga" userId="613eb079-57c7-4126-97e0-8d0ffad165b8" providerId="ADAL" clId="{B6DA2AAA-EB51-4891-85CD-13352083E508}" dt="2019-04-24T04:02:25.274" v="5503"/>
          <ac:grpSpMkLst>
            <pc:docMk/>
            <pc:sldMk cId="106876830" sldId="8266"/>
            <ac:grpSpMk id="107" creationId="{7422BA49-0F91-4B36-99DD-F3E0302FDA7C}"/>
          </ac:grpSpMkLst>
        </pc:grpChg>
        <pc:cxnChg chg="add mod">
          <ac:chgData name="Fabio Braga" userId="613eb079-57c7-4126-97e0-8d0ffad165b8" providerId="ADAL" clId="{B6DA2AAA-EB51-4891-85CD-13352083E508}" dt="2019-04-24T04:02:34.216" v="5505" actId="1076"/>
          <ac:cxnSpMkLst>
            <pc:docMk/>
            <pc:sldMk cId="106876830" sldId="8266"/>
            <ac:cxnSpMk id="81" creationId="{6FF23621-FB74-4BB3-9FDD-C3FD0531FC33}"/>
          </ac:cxnSpMkLst>
        </pc:cxnChg>
      </pc:sldChg>
      <pc:sldChg chg="addSp modSp add">
        <pc:chgData name="Fabio Braga" userId="613eb079-57c7-4126-97e0-8d0ffad165b8" providerId="ADAL" clId="{B6DA2AAA-EB51-4891-85CD-13352083E508}" dt="2019-04-24T04:17:15.602" v="5567"/>
        <pc:sldMkLst>
          <pc:docMk/>
          <pc:sldMk cId="1007355229" sldId="8267"/>
        </pc:sldMkLst>
        <pc:spChg chg="mod">
          <ac:chgData name="Fabio Braga" userId="613eb079-57c7-4126-97e0-8d0ffad165b8" providerId="ADAL" clId="{B6DA2AAA-EB51-4891-85CD-13352083E508}" dt="2019-04-24T04:16:44.956" v="5566" actId="20577"/>
          <ac:spMkLst>
            <pc:docMk/>
            <pc:sldMk cId="1007355229" sldId="8267"/>
            <ac:spMk id="2" creationId="{EBD50057-2EEC-4DE9-A047-8C13DF10B938}"/>
          </ac:spMkLst>
        </pc:spChg>
        <pc:spChg chg="add">
          <ac:chgData name="Fabio Braga" userId="613eb079-57c7-4126-97e0-8d0ffad165b8" providerId="ADAL" clId="{B6DA2AAA-EB51-4891-85CD-13352083E508}" dt="2019-04-24T04:17:15.602" v="5567"/>
          <ac:spMkLst>
            <pc:docMk/>
            <pc:sldMk cId="1007355229" sldId="8267"/>
            <ac:spMk id="3" creationId="{C0B190F2-0745-4E59-B991-F29E4A5F629C}"/>
          </ac:spMkLst>
        </pc:spChg>
        <pc:spChg chg="add">
          <ac:chgData name="Fabio Braga" userId="613eb079-57c7-4126-97e0-8d0ffad165b8" providerId="ADAL" clId="{B6DA2AAA-EB51-4891-85CD-13352083E508}" dt="2019-04-24T04:17:15.602" v="5567"/>
          <ac:spMkLst>
            <pc:docMk/>
            <pc:sldMk cId="1007355229" sldId="8267"/>
            <ac:spMk id="4" creationId="{1D85AA33-58A4-4E4A-AD80-8A6CF9754F17}"/>
          </ac:spMkLst>
        </pc:spChg>
      </pc:sldChg>
      <pc:sldChg chg="addSp modSp add">
        <pc:chgData name="Fabio Braga" userId="613eb079-57c7-4126-97e0-8d0ffad165b8" providerId="ADAL" clId="{B6DA2AAA-EB51-4891-85CD-13352083E508}" dt="2019-04-24T04:19:46.605" v="5632" actId="1076"/>
        <pc:sldMkLst>
          <pc:docMk/>
          <pc:sldMk cId="1842556157" sldId="8268"/>
        </pc:sldMkLst>
        <pc:spChg chg="mod">
          <ac:chgData name="Fabio Braga" userId="613eb079-57c7-4126-97e0-8d0ffad165b8" providerId="ADAL" clId="{B6DA2AAA-EB51-4891-85CD-13352083E508}" dt="2019-04-24T04:19:19.683" v="5629" actId="20577"/>
          <ac:spMkLst>
            <pc:docMk/>
            <pc:sldMk cId="1842556157" sldId="8268"/>
            <ac:spMk id="2" creationId="{892F8705-3D4E-4DB0-B829-D738956A88E6}"/>
          </ac:spMkLst>
        </pc:spChg>
        <pc:spChg chg="mod">
          <ac:chgData name="Fabio Braga" userId="613eb079-57c7-4126-97e0-8d0ffad165b8" providerId="ADAL" clId="{B6DA2AAA-EB51-4891-85CD-13352083E508}" dt="2019-04-24T04:19:05.423" v="5578" actId="6549"/>
          <ac:spMkLst>
            <pc:docMk/>
            <pc:sldMk cId="1842556157" sldId="8268"/>
            <ac:spMk id="3" creationId="{348B72EE-E7B3-4637-B96F-BA0F45E8E1AF}"/>
          </ac:spMkLst>
        </pc:spChg>
        <pc:spChg chg="add mod">
          <ac:chgData name="Fabio Braga" userId="613eb079-57c7-4126-97e0-8d0ffad165b8" providerId="ADAL" clId="{B6DA2AAA-EB51-4891-85CD-13352083E508}" dt="2019-04-24T04:19:46.605" v="5632" actId="1076"/>
          <ac:spMkLst>
            <pc:docMk/>
            <pc:sldMk cId="1842556157" sldId="8268"/>
            <ac:spMk id="4" creationId="{C0093CF7-5771-4F91-BED3-B7FBAE4BAC37}"/>
          </ac:spMkLst>
        </pc:spChg>
        <pc:spChg chg="add mod">
          <ac:chgData name="Fabio Braga" userId="613eb079-57c7-4126-97e0-8d0ffad165b8" providerId="ADAL" clId="{B6DA2AAA-EB51-4891-85CD-13352083E508}" dt="2019-04-24T04:19:38.235" v="5631" actId="1076"/>
          <ac:spMkLst>
            <pc:docMk/>
            <pc:sldMk cId="1842556157" sldId="8268"/>
            <ac:spMk id="5" creationId="{28FB7361-594C-4B8A-BDE9-2E4C28352924}"/>
          </ac:spMkLst>
        </pc:spChg>
      </pc:sldChg>
      <pc:sldChg chg="modSp add">
        <pc:chgData name="Fabio Braga" userId="613eb079-57c7-4126-97e0-8d0ffad165b8" providerId="ADAL" clId="{B6DA2AAA-EB51-4891-85CD-13352083E508}" dt="2019-04-24T04:27:56.543" v="5751" actId="20577"/>
        <pc:sldMkLst>
          <pc:docMk/>
          <pc:sldMk cId="2500148153" sldId="8269"/>
        </pc:sldMkLst>
        <pc:spChg chg="mod">
          <ac:chgData name="Fabio Braga" userId="613eb079-57c7-4126-97e0-8d0ffad165b8" providerId="ADAL" clId="{B6DA2AAA-EB51-4891-85CD-13352083E508}" dt="2019-04-24T04:27:56.543" v="5751" actId="20577"/>
          <ac:spMkLst>
            <pc:docMk/>
            <pc:sldMk cId="2500148153" sldId="8269"/>
            <ac:spMk id="3" creationId="{00000000-0000-0000-0000-000000000000}"/>
          </ac:spMkLst>
        </pc:spChg>
      </pc:sldChg>
      <pc:sldChg chg="addSp modSp add">
        <pc:chgData name="Fabio Braga" userId="613eb079-57c7-4126-97e0-8d0ffad165b8" providerId="ADAL" clId="{B6DA2AAA-EB51-4891-85CD-13352083E508}" dt="2019-04-24T04:33:04.478" v="5820" actId="20577"/>
        <pc:sldMkLst>
          <pc:docMk/>
          <pc:sldMk cId="4275278253" sldId="8270"/>
        </pc:sldMkLst>
        <pc:spChg chg="mod">
          <ac:chgData name="Fabio Braga" userId="613eb079-57c7-4126-97e0-8d0ffad165b8" providerId="ADAL" clId="{B6DA2AAA-EB51-4891-85CD-13352083E508}" dt="2019-04-24T04:33:04.478" v="5820" actId="20577"/>
          <ac:spMkLst>
            <pc:docMk/>
            <pc:sldMk cId="4275278253" sldId="8270"/>
            <ac:spMk id="2" creationId="{278EC68C-4F1B-43EB-A46E-17675DF6516E}"/>
          </ac:spMkLst>
        </pc:spChg>
        <pc:spChg chg="mod">
          <ac:chgData name="Fabio Braga" userId="613eb079-57c7-4126-97e0-8d0ffad165b8" providerId="ADAL" clId="{B6DA2AAA-EB51-4891-85CD-13352083E508}" dt="2019-04-24T04:32:50.047" v="5790" actId="20577"/>
          <ac:spMkLst>
            <pc:docMk/>
            <pc:sldMk cId="4275278253" sldId="8270"/>
            <ac:spMk id="3" creationId="{4E1AE663-CE90-4F13-A9D5-F6F6DA32F41F}"/>
          </ac:spMkLst>
        </pc:spChg>
        <pc:picChg chg="add mod">
          <ac:chgData name="Fabio Braga" userId="613eb079-57c7-4126-97e0-8d0ffad165b8" providerId="ADAL" clId="{B6DA2AAA-EB51-4891-85CD-13352083E508}" dt="2019-04-24T04:32:13.268" v="5756" actId="1076"/>
          <ac:picMkLst>
            <pc:docMk/>
            <pc:sldMk cId="4275278253" sldId="8270"/>
            <ac:picMk id="4" creationId="{046CD48C-9548-473C-AD9D-C36E658D91EB}"/>
          </ac:picMkLst>
        </pc:picChg>
      </pc:sldChg>
      <pc:sldChg chg="addSp delSp modSp add">
        <pc:chgData name="Fabio Braga" userId="613eb079-57c7-4126-97e0-8d0ffad165b8" providerId="ADAL" clId="{B6DA2AAA-EB51-4891-85CD-13352083E508}" dt="2019-04-24T04:36:46.439" v="5852" actId="20577"/>
        <pc:sldMkLst>
          <pc:docMk/>
          <pc:sldMk cId="3096729059" sldId="8271"/>
        </pc:sldMkLst>
        <pc:spChg chg="mod">
          <ac:chgData name="Fabio Braga" userId="613eb079-57c7-4126-97e0-8d0ffad165b8" providerId="ADAL" clId="{B6DA2AAA-EB51-4891-85CD-13352083E508}" dt="2019-04-24T04:36:46.439" v="5852" actId="20577"/>
          <ac:spMkLst>
            <pc:docMk/>
            <pc:sldMk cId="3096729059" sldId="8271"/>
            <ac:spMk id="2" creationId="{E74712D6-BA0E-4D59-9285-4D0A75AD2277}"/>
          </ac:spMkLst>
        </pc:spChg>
        <pc:spChg chg="mod">
          <ac:chgData name="Fabio Braga" userId="613eb079-57c7-4126-97e0-8d0ffad165b8" providerId="ADAL" clId="{B6DA2AAA-EB51-4891-85CD-13352083E508}" dt="2019-04-24T04:36:40.293" v="5832" actId="20577"/>
          <ac:spMkLst>
            <pc:docMk/>
            <pc:sldMk cId="3096729059" sldId="8271"/>
            <ac:spMk id="3" creationId="{144A65DA-2A6C-467C-AF76-F349BA96D6D5}"/>
          </ac:spMkLst>
        </pc:spChg>
        <pc:picChg chg="add del mod">
          <ac:chgData name="Fabio Braga" userId="613eb079-57c7-4126-97e0-8d0ffad165b8" providerId="ADAL" clId="{B6DA2AAA-EB51-4891-85CD-13352083E508}" dt="2019-04-24T04:36:09.897" v="5824" actId="478"/>
          <ac:picMkLst>
            <pc:docMk/>
            <pc:sldMk cId="3096729059" sldId="8271"/>
            <ac:picMk id="4" creationId="{3CCB1760-4A45-4BD1-9D8E-491CBBE75D23}"/>
          </ac:picMkLst>
        </pc:picChg>
        <pc:picChg chg="add mod">
          <ac:chgData name="Fabio Braga" userId="613eb079-57c7-4126-97e0-8d0ffad165b8" providerId="ADAL" clId="{B6DA2AAA-EB51-4891-85CD-13352083E508}" dt="2019-04-24T04:36:34.293" v="5827" actId="1076"/>
          <ac:picMkLst>
            <pc:docMk/>
            <pc:sldMk cId="3096729059" sldId="8271"/>
            <ac:picMk id="5" creationId="{34FD0714-F0BA-434D-BC46-88A94E09E84E}"/>
          </ac:picMkLst>
        </pc:picChg>
      </pc:sldChg>
      <pc:sldChg chg="modSp">
        <pc:chgData name="Fabio Braga" userId="613eb079-57c7-4126-97e0-8d0ffad165b8" providerId="ADAL" clId="{B6DA2AAA-EB51-4891-85CD-13352083E508}" dt="2019-04-24T04:55:00.875" v="5874" actId="20577"/>
        <pc:sldMkLst>
          <pc:docMk/>
          <pc:sldMk cId="949705422" sldId="8272"/>
        </pc:sldMkLst>
        <pc:spChg chg="mod">
          <ac:chgData name="Fabio Braga" userId="613eb079-57c7-4126-97e0-8d0ffad165b8" providerId="ADAL" clId="{B6DA2AAA-EB51-4891-85CD-13352083E508}" dt="2019-04-24T04:55:00.875" v="5874" actId="20577"/>
          <ac:spMkLst>
            <pc:docMk/>
            <pc:sldMk cId="949705422" sldId="8272"/>
            <ac:spMk id="3" creationId="{00000000-0000-0000-0000-000000000000}"/>
          </ac:spMkLst>
        </pc:spChg>
      </pc:sldChg>
      <pc:sldChg chg="addSp delSp modSp add ord">
        <pc:chgData name="Fabio Braga" userId="613eb079-57c7-4126-97e0-8d0ffad165b8" providerId="ADAL" clId="{B6DA2AAA-EB51-4891-85CD-13352083E508}" dt="2019-04-28T03:41:22.843" v="10505" actId="20577"/>
        <pc:sldMkLst>
          <pc:docMk/>
          <pc:sldMk cId="1119817129" sldId="8273"/>
        </pc:sldMkLst>
        <pc:spChg chg="del">
          <ac:chgData name="Fabio Braga" userId="613eb079-57c7-4126-97e0-8d0ffad165b8" providerId="ADAL" clId="{B6DA2AAA-EB51-4891-85CD-13352083E508}" dt="2019-04-24T23:02:59.014" v="5928" actId="478"/>
          <ac:spMkLst>
            <pc:docMk/>
            <pc:sldMk cId="1119817129" sldId="8273"/>
            <ac:spMk id="2" creationId="{FF8BF443-470B-44F7-BCE8-588A20B3316F}"/>
          </ac:spMkLst>
        </pc:spChg>
        <pc:spChg chg="mod">
          <ac:chgData name="Fabio Braga" userId="613eb079-57c7-4126-97e0-8d0ffad165b8" providerId="ADAL" clId="{B6DA2AAA-EB51-4891-85CD-13352083E508}" dt="2019-04-28T03:41:22.843" v="10505" actId="20577"/>
          <ac:spMkLst>
            <pc:docMk/>
            <pc:sldMk cId="1119817129" sldId="8273"/>
            <ac:spMk id="3" creationId="{0BC49312-7785-46EE-9078-E48BB8D606FA}"/>
          </ac:spMkLst>
        </pc:spChg>
        <pc:spChg chg="add del mod">
          <ac:chgData name="Fabio Braga" userId="613eb079-57c7-4126-97e0-8d0ffad165b8" providerId="ADAL" clId="{B6DA2AAA-EB51-4891-85CD-13352083E508}" dt="2019-04-25T04:25:07.104" v="7116" actId="478"/>
          <ac:spMkLst>
            <pc:docMk/>
            <pc:sldMk cId="1119817129" sldId="8273"/>
            <ac:spMk id="6" creationId="{0E3D9557-3CC7-4A72-9620-2CED6483CC3B}"/>
          </ac:spMkLst>
        </pc:spChg>
        <pc:spChg chg="add">
          <ac:chgData name="Fabio Braga" userId="613eb079-57c7-4126-97e0-8d0ffad165b8" providerId="ADAL" clId="{B6DA2AAA-EB51-4891-85CD-13352083E508}" dt="2019-04-25T04:25:08.642" v="7117"/>
          <ac:spMkLst>
            <pc:docMk/>
            <pc:sldMk cId="1119817129" sldId="8273"/>
            <ac:spMk id="11" creationId="{5DAFEC04-A886-4789-86B3-3377B7595779}"/>
          </ac:spMkLst>
        </pc:spChg>
        <pc:spChg chg="add mod">
          <ac:chgData name="Fabio Braga" userId="613eb079-57c7-4126-97e0-8d0ffad165b8" providerId="ADAL" clId="{B6DA2AAA-EB51-4891-85CD-13352083E508}" dt="2019-04-25T04:25:29.183" v="7119" actId="207"/>
          <ac:spMkLst>
            <pc:docMk/>
            <pc:sldMk cId="1119817129" sldId="8273"/>
            <ac:spMk id="12" creationId="{E283C150-1D83-4C51-9B03-8BAD658D964D}"/>
          </ac:spMkLst>
        </pc:spChg>
        <pc:spChg chg="add">
          <ac:chgData name="Fabio Braga" userId="613eb079-57c7-4126-97e0-8d0ffad165b8" providerId="ADAL" clId="{B6DA2AAA-EB51-4891-85CD-13352083E508}" dt="2019-04-25T04:25:08.642" v="7117"/>
          <ac:spMkLst>
            <pc:docMk/>
            <pc:sldMk cId="1119817129" sldId="8273"/>
            <ac:spMk id="14" creationId="{4732BA7B-7F11-4827-9008-B1B172792573}"/>
          </ac:spMkLst>
        </pc:spChg>
        <pc:spChg chg="add mod">
          <ac:chgData name="Fabio Braga" userId="613eb079-57c7-4126-97e0-8d0ffad165b8" providerId="ADAL" clId="{B6DA2AAA-EB51-4891-85CD-13352083E508}" dt="2019-04-25T04:25:44.144" v="7121" actId="207"/>
          <ac:spMkLst>
            <pc:docMk/>
            <pc:sldMk cId="1119817129" sldId="8273"/>
            <ac:spMk id="15" creationId="{E283C150-1D83-4C51-9B03-8BAD658D964D}"/>
          </ac:spMkLst>
        </pc:spChg>
        <pc:spChg chg="add">
          <ac:chgData name="Fabio Braga" userId="613eb079-57c7-4126-97e0-8d0ffad165b8" providerId="ADAL" clId="{B6DA2AAA-EB51-4891-85CD-13352083E508}" dt="2019-04-25T04:25:08.642" v="7117"/>
          <ac:spMkLst>
            <pc:docMk/>
            <pc:sldMk cId="1119817129" sldId="8273"/>
            <ac:spMk id="17" creationId="{E6290500-71AB-415C-BFC9-02F68E07D7CB}"/>
          </ac:spMkLst>
        </pc:spChg>
        <pc:spChg chg="add mod">
          <ac:chgData name="Fabio Braga" userId="613eb079-57c7-4126-97e0-8d0ffad165b8" providerId="ADAL" clId="{B6DA2AAA-EB51-4891-85CD-13352083E508}" dt="2019-04-25T04:25:39.881" v="7120" actId="207"/>
          <ac:spMkLst>
            <pc:docMk/>
            <pc:sldMk cId="1119817129" sldId="8273"/>
            <ac:spMk id="18" creationId="{E283C150-1D83-4C51-9B03-8BAD658D964D}"/>
          </ac:spMkLst>
        </pc:spChg>
        <pc:grpChg chg="add mod">
          <ac:chgData name="Fabio Braga" userId="613eb079-57c7-4126-97e0-8d0ffad165b8" providerId="ADAL" clId="{B6DA2AAA-EB51-4891-85CD-13352083E508}" dt="2019-04-25T04:25:16.258" v="7118" actId="1076"/>
          <ac:grpSpMkLst>
            <pc:docMk/>
            <pc:sldMk cId="1119817129" sldId="8273"/>
            <ac:grpSpMk id="7" creationId="{F762F62F-BB5E-4429-9061-0D9C14E41C4F}"/>
          </ac:grpSpMkLst>
        </pc:grpChg>
        <pc:grpChg chg="add mod">
          <ac:chgData name="Fabio Braga" userId="613eb079-57c7-4126-97e0-8d0ffad165b8" providerId="ADAL" clId="{B6DA2AAA-EB51-4891-85CD-13352083E508}" dt="2019-04-25T04:25:16.258" v="7118" actId="1076"/>
          <ac:grpSpMkLst>
            <pc:docMk/>
            <pc:sldMk cId="1119817129" sldId="8273"/>
            <ac:grpSpMk id="8" creationId="{4AADA8F0-F0D2-4251-B218-0C68F9E225AE}"/>
          </ac:grpSpMkLst>
        </pc:grpChg>
        <pc:grpChg chg="add mod">
          <ac:chgData name="Fabio Braga" userId="613eb079-57c7-4126-97e0-8d0ffad165b8" providerId="ADAL" clId="{B6DA2AAA-EB51-4891-85CD-13352083E508}" dt="2019-04-25T04:25:16.258" v="7118" actId="1076"/>
          <ac:grpSpMkLst>
            <pc:docMk/>
            <pc:sldMk cId="1119817129" sldId="8273"/>
            <ac:grpSpMk id="9" creationId="{2967D68A-328B-40D6-8FB1-B1631FDAEB81}"/>
          </ac:grpSpMkLst>
        </pc:grpChg>
        <pc:picChg chg="add del mod">
          <ac:chgData name="Fabio Braga" userId="613eb079-57c7-4126-97e0-8d0ffad165b8" providerId="ADAL" clId="{B6DA2AAA-EB51-4891-85CD-13352083E508}" dt="2019-04-25T04:25:04.654" v="7115" actId="478"/>
          <ac:picMkLst>
            <pc:docMk/>
            <pc:sldMk cId="1119817129" sldId="8273"/>
            <ac:picMk id="5" creationId="{A4B71E55-208E-479D-8D05-B6B7331B19C7}"/>
          </ac:picMkLst>
        </pc:picChg>
        <pc:picChg chg="add">
          <ac:chgData name="Fabio Braga" userId="613eb079-57c7-4126-97e0-8d0ffad165b8" providerId="ADAL" clId="{B6DA2AAA-EB51-4891-85CD-13352083E508}" dt="2019-04-25T04:25:08.642" v="7117"/>
          <ac:picMkLst>
            <pc:docMk/>
            <pc:sldMk cId="1119817129" sldId="8273"/>
            <ac:picMk id="10" creationId="{F85F638D-AE70-424A-A5CB-08F8A915CC07}"/>
          </ac:picMkLst>
        </pc:picChg>
        <pc:picChg chg="add">
          <ac:chgData name="Fabio Braga" userId="613eb079-57c7-4126-97e0-8d0ffad165b8" providerId="ADAL" clId="{B6DA2AAA-EB51-4891-85CD-13352083E508}" dt="2019-04-25T04:25:08.642" v="7117"/>
          <ac:picMkLst>
            <pc:docMk/>
            <pc:sldMk cId="1119817129" sldId="8273"/>
            <ac:picMk id="13" creationId="{17DA40BA-67F7-4FD1-A104-7E605DD29CF6}"/>
          </ac:picMkLst>
        </pc:picChg>
        <pc:picChg chg="add">
          <ac:chgData name="Fabio Braga" userId="613eb079-57c7-4126-97e0-8d0ffad165b8" providerId="ADAL" clId="{B6DA2AAA-EB51-4891-85CD-13352083E508}" dt="2019-04-25T04:25:08.642" v="7117"/>
          <ac:picMkLst>
            <pc:docMk/>
            <pc:sldMk cId="1119817129" sldId="8273"/>
            <ac:picMk id="16" creationId="{5A4DF596-A6F7-4A91-BE43-BDA854D1F602}"/>
          </ac:picMkLst>
        </pc:picChg>
      </pc:sldChg>
      <pc:sldChg chg="addSp delSp modSp add">
        <pc:chgData name="Fabio Braga" userId="613eb079-57c7-4126-97e0-8d0ffad165b8" providerId="ADAL" clId="{B6DA2AAA-EB51-4891-85CD-13352083E508}" dt="2019-04-25T04:22:46.908" v="7087" actId="1038"/>
        <pc:sldMkLst>
          <pc:docMk/>
          <pc:sldMk cId="2941162363" sldId="8274"/>
        </pc:sldMkLst>
        <pc:spChg chg="del">
          <ac:chgData name="Fabio Braga" userId="613eb079-57c7-4126-97e0-8d0ffad165b8" providerId="ADAL" clId="{B6DA2AAA-EB51-4891-85CD-13352083E508}" dt="2019-04-25T04:04:03.945" v="6290" actId="478"/>
          <ac:spMkLst>
            <pc:docMk/>
            <pc:sldMk cId="2941162363" sldId="8274"/>
            <ac:spMk id="2" creationId="{B1A30A6D-2A17-4BD1-91E6-325441952672}"/>
          </ac:spMkLst>
        </pc:spChg>
        <pc:spChg chg="mod">
          <ac:chgData name="Fabio Braga" userId="613eb079-57c7-4126-97e0-8d0ffad165b8" providerId="ADAL" clId="{B6DA2AAA-EB51-4891-85CD-13352083E508}" dt="2019-04-25T03:55:59.959" v="6067" actId="20577"/>
          <ac:spMkLst>
            <pc:docMk/>
            <pc:sldMk cId="2941162363" sldId="8274"/>
            <ac:spMk id="3" creationId="{2BB2FC5B-8287-4AF8-8E56-373346EA5E63}"/>
          </ac:spMkLst>
        </pc:spChg>
        <pc:spChg chg="mod">
          <ac:chgData name="Fabio Braga" userId="613eb079-57c7-4126-97e0-8d0ffad165b8" providerId="ADAL" clId="{B6DA2AAA-EB51-4891-85CD-13352083E508}" dt="2019-04-25T04:21:42.367" v="7072" actId="14100"/>
          <ac:spMkLst>
            <pc:docMk/>
            <pc:sldMk cId="2941162363" sldId="8274"/>
            <ac:spMk id="4" creationId="{BFCE2994-B1AC-4062-B40D-661F9A07B037}"/>
          </ac:spMkLst>
        </pc:spChg>
        <pc:spChg chg="mod">
          <ac:chgData name="Fabio Braga" userId="613eb079-57c7-4126-97e0-8d0ffad165b8" providerId="ADAL" clId="{B6DA2AAA-EB51-4891-85CD-13352083E508}" dt="2019-04-25T04:22:42.045" v="7077" actId="1076"/>
          <ac:spMkLst>
            <pc:docMk/>
            <pc:sldMk cId="2941162363" sldId="8274"/>
            <ac:spMk id="5" creationId="{38219332-EB7F-40CB-97EB-45AA01971809}"/>
          </ac:spMkLst>
        </pc:spChg>
        <pc:cxnChg chg="add mod">
          <ac:chgData name="Fabio Braga" userId="613eb079-57c7-4126-97e0-8d0ffad165b8" providerId="ADAL" clId="{B6DA2AAA-EB51-4891-85CD-13352083E508}" dt="2019-04-25T04:22:46.908" v="7087" actId="1038"/>
          <ac:cxnSpMkLst>
            <pc:docMk/>
            <pc:sldMk cId="2941162363" sldId="8274"/>
            <ac:cxnSpMk id="7" creationId="{E355AC0B-B374-4B0F-B2BA-613E0836A59C}"/>
          </ac:cxnSpMkLst>
        </pc:cxnChg>
      </pc:sldChg>
      <pc:sldChg chg="addSp delSp modSp add">
        <pc:chgData name="Fabio Braga" userId="613eb079-57c7-4126-97e0-8d0ffad165b8" providerId="ADAL" clId="{B6DA2AAA-EB51-4891-85CD-13352083E508}" dt="2019-04-25T04:28:39.684" v="7275" actId="1036"/>
        <pc:sldMkLst>
          <pc:docMk/>
          <pc:sldMk cId="4265650021" sldId="8275"/>
        </pc:sldMkLst>
        <pc:spChg chg="mod">
          <ac:chgData name="Fabio Braga" userId="613eb079-57c7-4126-97e0-8d0ffad165b8" providerId="ADAL" clId="{B6DA2AAA-EB51-4891-85CD-13352083E508}" dt="2019-04-25T04:28:06.967" v="7206" actId="20577"/>
          <ac:spMkLst>
            <pc:docMk/>
            <pc:sldMk cId="4265650021" sldId="8275"/>
            <ac:spMk id="2" creationId="{E5ACB233-3C09-4982-BE47-362847EA7E8E}"/>
          </ac:spMkLst>
        </pc:spChg>
        <pc:spChg chg="mod">
          <ac:chgData name="Fabio Braga" userId="613eb079-57c7-4126-97e0-8d0ffad165b8" providerId="ADAL" clId="{B6DA2AAA-EB51-4891-85CD-13352083E508}" dt="2019-04-25T04:28:21.978" v="7239" actId="20577"/>
          <ac:spMkLst>
            <pc:docMk/>
            <pc:sldMk cId="4265650021" sldId="8275"/>
            <ac:spMk id="3" creationId="{BD434BBE-0B4E-444E-9955-D87533C98ED5}"/>
          </ac:spMkLst>
        </pc:spChg>
        <pc:spChg chg="add mod">
          <ac:chgData name="Fabio Braga" userId="613eb079-57c7-4126-97e0-8d0ffad165b8" providerId="ADAL" clId="{B6DA2AAA-EB51-4891-85CD-13352083E508}" dt="2019-04-25T04:28:39.684" v="7275" actId="1036"/>
          <ac:spMkLst>
            <pc:docMk/>
            <pc:sldMk cId="4265650021" sldId="8275"/>
            <ac:spMk id="4" creationId="{6F9B4671-69AC-4384-B311-60ED23082E1D}"/>
          </ac:spMkLst>
        </pc:spChg>
        <pc:spChg chg="add mod">
          <ac:chgData name="Fabio Braga" userId="613eb079-57c7-4126-97e0-8d0ffad165b8" providerId="ADAL" clId="{B6DA2AAA-EB51-4891-85CD-13352083E508}" dt="2019-04-25T04:28:39.684" v="7275" actId="1036"/>
          <ac:spMkLst>
            <pc:docMk/>
            <pc:sldMk cId="4265650021" sldId="8275"/>
            <ac:spMk id="5" creationId="{E8D3C259-2490-4E4D-86CC-36D8087E8CF2}"/>
          </ac:spMkLst>
        </pc:spChg>
        <pc:spChg chg="add mod">
          <ac:chgData name="Fabio Braga" userId="613eb079-57c7-4126-97e0-8d0ffad165b8" providerId="ADAL" clId="{B6DA2AAA-EB51-4891-85CD-13352083E508}" dt="2019-04-25T04:28:39.684" v="7275" actId="1036"/>
          <ac:spMkLst>
            <pc:docMk/>
            <pc:sldMk cId="4265650021" sldId="8275"/>
            <ac:spMk id="6" creationId="{51900B46-0F8D-4DB3-ADE0-E7DE611D1832}"/>
          </ac:spMkLst>
        </pc:spChg>
        <pc:spChg chg="add mod">
          <ac:chgData name="Fabio Braga" userId="613eb079-57c7-4126-97e0-8d0ffad165b8" providerId="ADAL" clId="{B6DA2AAA-EB51-4891-85CD-13352083E508}" dt="2019-04-25T04:28:39.684" v="7275" actId="1036"/>
          <ac:spMkLst>
            <pc:docMk/>
            <pc:sldMk cId="4265650021" sldId="8275"/>
            <ac:spMk id="7" creationId="{85AC9F4E-3201-44C2-8388-76E266FEF32E}"/>
          </ac:spMkLst>
        </pc:spChg>
        <pc:spChg chg="add mod">
          <ac:chgData name="Fabio Braga" userId="613eb079-57c7-4126-97e0-8d0ffad165b8" providerId="ADAL" clId="{B6DA2AAA-EB51-4891-85CD-13352083E508}" dt="2019-04-25T04:28:39.684" v="7275" actId="1036"/>
          <ac:spMkLst>
            <pc:docMk/>
            <pc:sldMk cId="4265650021" sldId="8275"/>
            <ac:spMk id="8" creationId="{F203F991-48E7-4E1A-A036-743618F7C723}"/>
          </ac:spMkLst>
        </pc:spChg>
        <pc:spChg chg="add mod">
          <ac:chgData name="Fabio Braga" userId="613eb079-57c7-4126-97e0-8d0ffad165b8" providerId="ADAL" clId="{B6DA2AAA-EB51-4891-85CD-13352083E508}" dt="2019-04-25T04:28:39.684" v="7275" actId="1036"/>
          <ac:spMkLst>
            <pc:docMk/>
            <pc:sldMk cId="4265650021" sldId="8275"/>
            <ac:spMk id="9" creationId="{3E8184C0-40A3-4C5C-8E60-3CDF9CEED502}"/>
          </ac:spMkLst>
        </pc:spChg>
        <pc:spChg chg="add mod">
          <ac:chgData name="Fabio Braga" userId="613eb079-57c7-4126-97e0-8d0ffad165b8" providerId="ADAL" clId="{B6DA2AAA-EB51-4891-85CD-13352083E508}" dt="2019-04-25T04:28:39.684" v="7275" actId="1036"/>
          <ac:spMkLst>
            <pc:docMk/>
            <pc:sldMk cId="4265650021" sldId="8275"/>
            <ac:spMk id="10" creationId="{BD352243-0852-4FF6-8CCB-9D97FF19BBE3}"/>
          </ac:spMkLst>
        </pc:spChg>
        <pc:spChg chg="add mod">
          <ac:chgData name="Fabio Braga" userId="613eb079-57c7-4126-97e0-8d0ffad165b8" providerId="ADAL" clId="{B6DA2AAA-EB51-4891-85CD-13352083E508}" dt="2019-04-25T04:28:39.684" v="7275" actId="1036"/>
          <ac:spMkLst>
            <pc:docMk/>
            <pc:sldMk cId="4265650021" sldId="8275"/>
            <ac:spMk id="11" creationId="{D70B9343-B709-436B-9222-5AE209CE5655}"/>
          </ac:spMkLst>
        </pc:spChg>
        <pc:spChg chg="add del mod">
          <ac:chgData name="Fabio Braga" userId="613eb079-57c7-4126-97e0-8d0ffad165b8" providerId="ADAL" clId="{B6DA2AAA-EB51-4891-85CD-13352083E508}" dt="2019-04-25T04:28:10.863" v="7207" actId="478"/>
          <ac:spMkLst>
            <pc:docMk/>
            <pc:sldMk cId="4265650021" sldId="8275"/>
            <ac:spMk id="14" creationId="{D44B3365-B561-41DE-A2F8-77BF39A302EF}"/>
          </ac:spMkLst>
        </pc:spChg>
        <pc:spChg chg="add mod">
          <ac:chgData name="Fabio Braga" userId="613eb079-57c7-4126-97e0-8d0ffad165b8" providerId="ADAL" clId="{B6DA2AAA-EB51-4891-85CD-13352083E508}" dt="2019-04-25T04:28:39.684" v="7275" actId="1036"/>
          <ac:spMkLst>
            <pc:docMk/>
            <pc:sldMk cId="4265650021" sldId="8275"/>
            <ac:spMk id="15" creationId="{241AAE0F-8B38-4C0E-9CB1-0EC1CFFADB1F}"/>
          </ac:spMkLst>
        </pc:spChg>
        <pc:spChg chg="add mod">
          <ac:chgData name="Fabio Braga" userId="613eb079-57c7-4126-97e0-8d0ffad165b8" providerId="ADAL" clId="{B6DA2AAA-EB51-4891-85CD-13352083E508}" dt="2019-04-25T04:28:39.684" v="7275" actId="1036"/>
          <ac:spMkLst>
            <pc:docMk/>
            <pc:sldMk cId="4265650021" sldId="8275"/>
            <ac:spMk id="16" creationId="{8E55E92E-22EA-4896-B30B-EF73BACAC3A4}"/>
          </ac:spMkLst>
        </pc:spChg>
        <pc:spChg chg="add mod">
          <ac:chgData name="Fabio Braga" userId="613eb079-57c7-4126-97e0-8d0ffad165b8" providerId="ADAL" clId="{B6DA2AAA-EB51-4891-85CD-13352083E508}" dt="2019-04-25T04:28:39.684" v="7275" actId="1036"/>
          <ac:spMkLst>
            <pc:docMk/>
            <pc:sldMk cId="4265650021" sldId="8275"/>
            <ac:spMk id="17" creationId="{3029B417-E585-4164-A33E-33A35AB76F6A}"/>
          </ac:spMkLst>
        </pc:spChg>
        <pc:spChg chg="add mod">
          <ac:chgData name="Fabio Braga" userId="613eb079-57c7-4126-97e0-8d0ffad165b8" providerId="ADAL" clId="{B6DA2AAA-EB51-4891-85CD-13352083E508}" dt="2019-04-25T04:28:39.684" v="7275" actId="1036"/>
          <ac:spMkLst>
            <pc:docMk/>
            <pc:sldMk cId="4265650021" sldId="8275"/>
            <ac:spMk id="18" creationId="{8432D975-33F8-4A18-8515-3E00F50F649F}"/>
          </ac:spMkLst>
        </pc:spChg>
        <pc:spChg chg="add mod">
          <ac:chgData name="Fabio Braga" userId="613eb079-57c7-4126-97e0-8d0ffad165b8" providerId="ADAL" clId="{B6DA2AAA-EB51-4891-85CD-13352083E508}" dt="2019-04-25T04:28:39.684" v="7275" actId="1036"/>
          <ac:spMkLst>
            <pc:docMk/>
            <pc:sldMk cId="4265650021" sldId="8275"/>
            <ac:spMk id="19" creationId="{D82543A2-A690-4402-80D9-5BF4C888DAD3}"/>
          </ac:spMkLst>
        </pc:spChg>
        <pc:spChg chg="add mod">
          <ac:chgData name="Fabio Braga" userId="613eb079-57c7-4126-97e0-8d0ffad165b8" providerId="ADAL" clId="{B6DA2AAA-EB51-4891-85CD-13352083E508}" dt="2019-04-25T04:28:39.684" v="7275" actId="1036"/>
          <ac:spMkLst>
            <pc:docMk/>
            <pc:sldMk cId="4265650021" sldId="8275"/>
            <ac:spMk id="20" creationId="{DA206FC7-AF9A-4E71-A667-BD0DDF098BCE}"/>
          </ac:spMkLst>
        </pc:spChg>
        <pc:spChg chg="add mod">
          <ac:chgData name="Fabio Braga" userId="613eb079-57c7-4126-97e0-8d0ffad165b8" providerId="ADAL" clId="{B6DA2AAA-EB51-4891-85CD-13352083E508}" dt="2019-04-25T04:28:39.684" v="7275" actId="1036"/>
          <ac:spMkLst>
            <pc:docMk/>
            <pc:sldMk cId="4265650021" sldId="8275"/>
            <ac:spMk id="21" creationId="{54720EC4-FE6C-47F5-8452-3B678728B901}"/>
          </ac:spMkLst>
        </pc:spChg>
        <pc:spChg chg="add mod">
          <ac:chgData name="Fabio Braga" userId="613eb079-57c7-4126-97e0-8d0ffad165b8" providerId="ADAL" clId="{B6DA2AAA-EB51-4891-85CD-13352083E508}" dt="2019-04-25T04:28:39.684" v="7275" actId="1036"/>
          <ac:spMkLst>
            <pc:docMk/>
            <pc:sldMk cId="4265650021" sldId="8275"/>
            <ac:spMk id="22" creationId="{3622E743-24B4-45E5-BAF7-65219D06EF04}"/>
          </ac:spMkLst>
        </pc:spChg>
        <pc:spChg chg="add mod">
          <ac:chgData name="Fabio Braga" userId="613eb079-57c7-4126-97e0-8d0ffad165b8" providerId="ADAL" clId="{B6DA2AAA-EB51-4891-85CD-13352083E508}" dt="2019-04-25T04:28:39.684" v="7275" actId="1036"/>
          <ac:spMkLst>
            <pc:docMk/>
            <pc:sldMk cId="4265650021" sldId="8275"/>
            <ac:spMk id="23" creationId="{DCA14BFB-A19A-4410-9045-D8594D50A55A}"/>
          </ac:spMkLst>
        </pc:spChg>
        <pc:picChg chg="add mod">
          <ac:chgData name="Fabio Braga" userId="613eb079-57c7-4126-97e0-8d0ffad165b8" providerId="ADAL" clId="{B6DA2AAA-EB51-4891-85CD-13352083E508}" dt="2019-04-25T04:28:39.684" v="7275" actId="1036"/>
          <ac:picMkLst>
            <pc:docMk/>
            <pc:sldMk cId="4265650021" sldId="8275"/>
            <ac:picMk id="12" creationId="{A566AB6C-0098-405E-9B75-6B53D7A15278}"/>
          </ac:picMkLst>
        </pc:picChg>
        <pc:picChg chg="add mod">
          <ac:chgData name="Fabio Braga" userId="613eb079-57c7-4126-97e0-8d0ffad165b8" providerId="ADAL" clId="{B6DA2AAA-EB51-4891-85CD-13352083E508}" dt="2019-04-25T04:28:39.684" v="7275" actId="1036"/>
          <ac:picMkLst>
            <pc:docMk/>
            <pc:sldMk cId="4265650021" sldId="8275"/>
            <ac:picMk id="13" creationId="{4D24184F-2EC0-4955-84AF-A0F4DBED2600}"/>
          </ac:picMkLst>
        </pc:picChg>
      </pc:sldChg>
      <pc:sldChg chg="addSp delSp modSp add ord">
        <pc:chgData name="Fabio Braga" userId="613eb079-57c7-4126-97e0-8d0ffad165b8" providerId="ADAL" clId="{B6DA2AAA-EB51-4891-85CD-13352083E508}" dt="2019-04-25T04:43:08.663" v="7564"/>
        <pc:sldMkLst>
          <pc:docMk/>
          <pc:sldMk cId="163228264" sldId="8276"/>
        </pc:sldMkLst>
        <pc:spChg chg="mod">
          <ac:chgData name="Fabio Braga" userId="613eb079-57c7-4126-97e0-8d0ffad165b8" providerId="ADAL" clId="{B6DA2AAA-EB51-4891-85CD-13352083E508}" dt="2019-04-25T04:31:12.944" v="7419" actId="20577"/>
          <ac:spMkLst>
            <pc:docMk/>
            <pc:sldMk cId="163228264" sldId="8276"/>
            <ac:spMk id="2" creationId="{2C9DF9D7-B58E-4D58-BB14-DD20245AB167}"/>
          </ac:spMkLst>
        </pc:spChg>
        <pc:spChg chg="mod">
          <ac:chgData name="Fabio Braga" userId="613eb079-57c7-4126-97e0-8d0ffad165b8" providerId="ADAL" clId="{B6DA2AAA-EB51-4891-85CD-13352083E508}" dt="2019-04-25T04:30:42.595" v="7351" actId="20577"/>
          <ac:spMkLst>
            <pc:docMk/>
            <pc:sldMk cId="163228264" sldId="8276"/>
            <ac:spMk id="3" creationId="{A01BB869-6AD0-4911-A76A-DCA83713B6C3}"/>
          </ac:spMkLst>
        </pc:spChg>
        <pc:spChg chg="mod">
          <ac:chgData name="Fabio Braga" userId="613eb079-57c7-4126-97e0-8d0ffad165b8" providerId="ADAL" clId="{B6DA2AAA-EB51-4891-85CD-13352083E508}" dt="2019-04-25T04:31:33.494" v="7421" actId="404"/>
          <ac:spMkLst>
            <pc:docMk/>
            <pc:sldMk cId="163228264" sldId="8276"/>
            <ac:spMk id="5" creationId="{D5090E34-26F3-450F-99CC-3C308E32FAFB}"/>
          </ac:spMkLst>
        </pc:spChg>
        <pc:spChg chg="mod">
          <ac:chgData name="Fabio Braga" userId="613eb079-57c7-4126-97e0-8d0ffad165b8" providerId="ADAL" clId="{B6DA2AAA-EB51-4891-85CD-13352083E508}" dt="2019-04-25T04:32:18.631" v="7431" actId="6549"/>
          <ac:spMkLst>
            <pc:docMk/>
            <pc:sldMk cId="163228264" sldId="8276"/>
            <ac:spMk id="13" creationId="{ADB9697B-44AE-49E8-851D-A1ED427DCD81}"/>
          </ac:spMkLst>
        </pc:spChg>
        <pc:spChg chg="mod">
          <ac:chgData name="Fabio Braga" userId="613eb079-57c7-4126-97e0-8d0ffad165b8" providerId="ADAL" clId="{B6DA2AAA-EB51-4891-85CD-13352083E508}" dt="2019-04-25T04:32:28.166" v="7432" actId="255"/>
          <ac:spMkLst>
            <pc:docMk/>
            <pc:sldMk cId="163228264" sldId="8276"/>
            <ac:spMk id="29" creationId="{4D06072E-6FA8-49DA-8755-E404C92AF7FD}"/>
          </ac:spMkLst>
        </pc:spChg>
        <pc:spChg chg="mod">
          <ac:chgData name="Fabio Braga" userId="613eb079-57c7-4126-97e0-8d0ffad165b8" providerId="ADAL" clId="{B6DA2AAA-EB51-4891-85CD-13352083E508}" dt="2019-04-25T04:32:04.654" v="7425" actId="255"/>
          <ac:spMkLst>
            <pc:docMk/>
            <pc:sldMk cId="163228264" sldId="8276"/>
            <ac:spMk id="49" creationId="{75A24F9F-D8AB-4C71-BF77-22DDD8C991E5}"/>
          </ac:spMkLst>
        </pc:spChg>
        <pc:spChg chg="add del mod">
          <ac:chgData name="Fabio Braga" userId="613eb079-57c7-4126-97e0-8d0ffad165b8" providerId="ADAL" clId="{B6DA2AAA-EB51-4891-85CD-13352083E508}" dt="2019-04-25T04:32:32.492" v="7433" actId="478"/>
          <ac:spMkLst>
            <pc:docMk/>
            <pc:sldMk cId="163228264" sldId="8276"/>
            <ac:spMk id="59" creationId="{848774AF-248F-4F73-965F-A39F86F8649A}"/>
          </ac:spMkLst>
        </pc:spChg>
        <pc:grpChg chg="add mod">
          <ac:chgData name="Fabio Braga" userId="613eb079-57c7-4126-97e0-8d0ffad165b8" providerId="ADAL" clId="{B6DA2AAA-EB51-4891-85CD-13352083E508}" dt="2019-04-25T04:30:15.595" v="7285" actId="1036"/>
          <ac:grpSpMkLst>
            <pc:docMk/>
            <pc:sldMk cId="163228264" sldId="8276"/>
            <ac:grpSpMk id="4" creationId="{F171674D-6108-4F74-8549-23C70892307C}"/>
          </ac:grpSpMkLst>
        </pc:grpChg>
        <pc:grpChg chg="add mod">
          <ac:chgData name="Fabio Braga" userId="613eb079-57c7-4126-97e0-8d0ffad165b8" providerId="ADAL" clId="{B6DA2AAA-EB51-4891-85CD-13352083E508}" dt="2019-04-25T04:30:15.595" v="7285" actId="1036"/>
          <ac:grpSpMkLst>
            <pc:docMk/>
            <pc:sldMk cId="163228264" sldId="8276"/>
            <ac:grpSpMk id="12" creationId="{CDB3799A-3836-4580-BB92-C1C8506CD4E9}"/>
          </ac:grpSpMkLst>
        </pc:grpChg>
        <pc:grpChg chg="add mod">
          <ac:chgData name="Fabio Braga" userId="613eb079-57c7-4126-97e0-8d0ffad165b8" providerId="ADAL" clId="{B6DA2AAA-EB51-4891-85CD-13352083E508}" dt="2019-04-25T04:30:15.595" v="7285" actId="1036"/>
          <ac:grpSpMkLst>
            <pc:docMk/>
            <pc:sldMk cId="163228264" sldId="8276"/>
            <ac:grpSpMk id="28" creationId="{409B1330-757A-4F90-BB76-216F1727E655}"/>
          </ac:grpSpMkLst>
        </pc:grpChg>
        <pc:grpChg chg="add mod">
          <ac:chgData name="Fabio Braga" userId="613eb079-57c7-4126-97e0-8d0ffad165b8" providerId="ADAL" clId="{B6DA2AAA-EB51-4891-85CD-13352083E508}" dt="2019-04-25T04:30:15.595" v="7285" actId="1036"/>
          <ac:grpSpMkLst>
            <pc:docMk/>
            <pc:sldMk cId="163228264" sldId="8276"/>
            <ac:grpSpMk id="46" creationId="{CA7DE730-9287-4998-8847-B2762DFD35FD}"/>
          </ac:grpSpMkLst>
        </pc:grpChg>
        <pc:grpChg chg="mod">
          <ac:chgData name="Fabio Braga" userId="613eb079-57c7-4126-97e0-8d0ffad165b8" providerId="ADAL" clId="{B6DA2AAA-EB51-4891-85CD-13352083E508}" dt="2019-04-25T04:30:15.595" v="7285" actId="1036"/>
          <ac:grpSpMkLst>
            <pc:docMk/>
            <pc:sldMk cId="163228264" sldId="8276"/>
            <ac:grpSpMk id="48" creationId="{FBEEB769-DC81-4593-9510-A3AC425BB2F1}"/>
          </ac:grpSpMkLst>
        </pc:grpChg>
        <pc:grpChg chg="mod">
          <ac:chgData name="Fabio Braga" userId="613eb079-57c7-4126-97e0-8d0ffad165b8" providerId="ADAL" clId="{B6DA2AAA-EB51-4891-85CD-13352083E508}" dt="2019-04-25T04:30:15.595" v="7285" actId="1036"/>
          <ac:grpSpMkLst>
            <pc:docMk/>
            <pc:sldMk cId="163228264" sldId="8276"/>
            <ac:grpSpMk id="50" creationId="{ECDC6F5B-1690-4ABB-AA8A-97ED86FFEC78}"/>
          </ac:grpSpMkLst>
        </pc:grpChg>
      </pc:sldChg>
      <pc:sldChg chg="modSp add">
        <pc:chgData name="Fabio Braga" userId="613eb079-57c7-4126-97e0-8d0ffad165b8" providerId="ADAL" clId="{B6DA2AAA-EB51-4891-85CD-13352083E508}" dt="2019-04-25T04:33:56.274" v="7515" actId="6549"/>
        <pc:sldMkLst>
          <pc:docMk/>
          <pc:sldMk cId="1131388057" sldId="8277"/>
        </pc:sldMkLst>
        <pc:spChg chg="mod">
          <ac:chgData name="Fabio Braga" userId="613eb079-57c7-4126-97e0-8d0ffad165b8" providerId="ADAL" clId="{B6DA2AAA-EB51-4891-85CD-13352083E508}" dt="2019-04-25T04:33:56.274" v="7515" actId="6549"/>
          <ac:spMkLst>
            <pc:docMk/>
            <pc:sldMk cId="1131388057" sldId="8277"/>
            <ac:spMk id="3" creationId="{00000000-0000-0000-0000-000000000000}"/>
          </ac:spMkLst>
        </pc:spChg>
      </pc:sldChg>
      <pc:sldChg chg="addSp delSp modSp add">
        <pc:chgData name="Fabio Braga" userId="613eb079-57c7-4126-97e0-8d0ffad165b8" providerId="ADAL" clId="{B6DA2AAA-EB51-4891-85CD-13352083E508}" dt="2019-04-25T04:36:35.305" v="7557" actId="20577"/>
        <pc:sldMkLst>
          <pc:docMk/>
          <pc:sldMk cId="3292640311" sldId="8278"/>
        </pc:sldMkLst>
        <pc:spChg chg="mod">
          <ac:chgData name="Fabio Braga" userId="613eb079-57c7-4126-97e0-8d0ffad165b8" providerId="ADAL" clId="{B6DA2AAA-EB51-4891-85CD-13352083E508}" dt="2019-04-25T04:36:25.748" v="7555" actId="20577"/>
          <ac:spMkLst>
            <pc:docMk/>
            <pc:sldMk cId="3292640311" sldId="8278"/>
            <ac:spMk id="2" creationId="{278EC68C-4F1B-43EB-A46E-17675DF6516E}"/>
          </ac:spMkLst>
        </pc:spChg>
        <pc:spChg chg="mod">
          <ac:chgData name="Fabio Braga" userId="613eb079-57c7-4126-97e0-8d0ffad165b8" providerId="ADAL" clId="{B6DA2AAA-EB51-4891-85CD-13352083E508}" dt="2019-04-25T04:36:35.305" v="7557" actId="20577"/>
          <ac:spMkLst>
            <pc:docMk/>
            <pc:sldMk cId="3292640311" sldId="8278"/>
            <ac:spMk id="3" creationId="{4E1AE663-CE90-4F13-A9D5-F6F6DA32F41F}"/>
          </ac:spMkLst>
        </pc:spChg>
        <pc:picChg chg="add del">
          <ac:chgData name="Fabio Braga" userId="613eb079-57c7-4126-97e0-8d0ffad165b8" providerId="ADAL" clId="{B6DA2AAA-EB51-4891-85CD-13352083E508}" dt="2019-04-25T04:36:04.352" v="7524" actId="478"/>
          <ac:picMkLst>
            <pc:docMk/>
            <pc:sldMk cId="3292640311" sldId="8278"/>
            <ac:picMk id="4" creationId="{046CD48C-9548-473C-AD9D-C36E658D91EB}"/>
          </ac:picMkLst>
        </pc:picChg>
        <pc:picChg chg="add del mod">
          <ac:chgData name="Fabio Braga" userId="613eb079-57c7-4126-97e0-8d0ffad165b8" providerId="ADAL" clId="{B6DA2AAA-EB51-4891-85CD-13352083E508}" dt="2019-04-25T04:35:59.935" v="7522"/>
          <ac:picMkLst>
            <pc:docMk/>
            <pc:sldMk cId="3292640311" sldId="8278"/>
            <ac:picMk id="5" creationId="{4A34B1F2-951F-48AC-A48F-D0F911F8A9AF}"/>
          </ac:picMkLst>
        </pc:picChg>
        <pc:picChg chg="add mod">
          <ac:chgData name="Fabio Braga" userId="613eb079-57c7-4126-97e0-8d0ffad165b8" providerId="ADAL" clId="{B6DA2AAA-EB51-4891-85CD-13352083E508}" dt="2019-04-25T04:36:14.166" v="7527" actId="1076"/>
          <ac:picMkLst>
            <pc:docMk/>
            <pc:sldMk cId="3292640311" sldId="8278"/>
            <ac:picMk id="6" creationId="{A20DCFDB-F136-4615-82A3-10B47062D102}"/>
          </ac:picMkLst>
        </pc:picChg>
      </pc:sldChg>
      <pc:sldChg chg="addSp delSp modSp add">
        <pc:chgData name="Fabio Braga" userId="613eb079-57c7-4126-97e0-8d0ffad165b8" providerId="ADAL" clId="{B6DA2AAA-EB51-4891-85CD-13352083E508}" dt="2019-04-25T04:41:33.928" v="7563" actId="1076"/>
        <pc:sldMkLst>
          <pc:docMk/>
          <pc:sldMk cId="670946395" sldId="8279"/>
        </pc:sldMkLst>
        <pc:spChg chg="mod">
          <ac:chgData name="Fabio Braga" userId="613eb079-57c7-4126-97e0-8d0ffad165b8" providerId="ADAL" clId="{B6DA2AAA-EB51-4891-85CD-13352083E508}" dt="2019-04-25T04:36:38.535" v="7559" actId="20577"/>
          <ac:spMkLst>
            <pc:docMk/>
            <pc:sldMk cId="670946395" sldId="8279"/>
            <ac:spMk id="3" creationId="{144A65DA-2A6C-467C-AF76-F349BA96D6D5}"/>
          </ac:spMkLst>
        </pc:spChg>
        <pc:picChg chg="add mod">
          <ac:chgData name="Fabio Braga" userId="613eb079-57c7-4126-97e0-8d0ffad165b8" providerId="ADAL" clId="{B6DA2AAA-EB51-4891-85CD-13352083E508}" dt="2019-04-25T04:41:33.928" v="7563" actId="1076"/>
          <ac:picMkLst>
            <pc:docMk/>
            <pc:sldMk cId="670946395" sldId="8279"/>
            <ac:picMk id="4" creationId="{87B15D10-A907-4AE2-B0C5-E058A46A61D5}"/>
          </ac:picMkLst>
        </pc:picChg>
        <pc:picChg chg="del">
          <ac:chgData name="Fabio Braga" userId="613eb079-57c7-4126-97e0-8d0ffad165b8" providerId="ADAL" clId="{B6DA2AAA-EB51-4891-85CD-13352083E508}" dt="2019-04-25T04:41:22.136" v="7560" actId="478"/>
          <ac:picMkLst>
            <pc:docMk/>
            <pc:sldMk cId="670946395" sldId="8279"/>
            <ac:picMk id="5" creationId="{34FD0714-F0BA-434D-BC46-88A94E09E84E}"/>
          </ac:picMkLst>
        </pc:picChg>
      </pc:sldChg>
      <pc:sldChg chg="modSp add">
        <pc:chgData name="Fabio Braga" userId="613eb079-57c7-4126-97e0-8d0ffad165b8" providerId="ADAL" clId="{B6DA2AAA-EB51-4891-85CD-13352083E508}" dt="2019-04-25T04:43:28.718" v="7566" actId="20577"/>
        <pc:sldMkLst>
          <pc:docMk/>
          <pc:sldMk cId="929916469" sldId="8280"/>
        </pc:sldMkLst>
        <pc:spChg chg="mod">
          <ac:chgData name="Fabio Braga" userId="613eb079-57c7-4126-97e0-8d0ffad165b8" providerId="ADAL" clId="{B6DA2AAA-EB51-4891-85CD-13352083E508}" dt="2019-04-25T04:43:28.718" v="7566" actId="20577"/>
          <ac:spMkLst>
            <pc:docMk/>
            <pc:sldMk cId="929916469" sldId="8280"/>
            <ac:spMk id="3" creationId="{00000000-0000-0000-0000-000000000000}"/>
          </ac:spMkLst>
        </pc:spChg>
      </pc:sldChg>
      <pc:sldChg chg="addSp delSp modSp add">
        <pc:chgData name="Fabio Braga" userId="613eb079-57c7-4126-97e0-8d0ffad165b8" providerId="ADAL" clId="{B6DA2AAA-EB51-4891-85CD-13352083E508}" dt="2019-04-26T09:54:00.753" v="8303" actId="1076"/>
        <pc:sldMkLst>
          <pc:docMk/>
          <pc:sldMk cId="237684514" sldId="8281"/>
        </pc:sldMkLst>
        <pc:spChg chg="mod">
          <ac:chgData name="Fabio Braga" userId="613eb079-57c7-4126-97e0-8d0ffad165b8" providerId="ADAL" clId="{B6DA2AAA-EB51-4891-85CD-13352083E508}" dt="2019-04-26T09:42:07.299" v="8044" actId="6549"/>
          <ac:spMkLst>
            <pc:docMk/>
            <pc:sldMk cId="237684514" sldId="8281"/>
            <ac:spMk id="2" creationId="{A49EC7BD-D45D-4EA5-9FDC-44E642C1A58C}"/>
          </ac:spMkLst>
        </pc:spChg>
        <pc:spChg chg="mod">
          <ac:chgData name="Fabio Braga" userId="613eb079-57c7-4126-97e0-8d0ffad165b8" providerId="ADAL" clId="{B6DA2AAA-EB51-4891-85CD-13352083E508}" dt="2019-04-26T09:51:14.510" v="8294" actId="20577"/>
          <ac:spMkLst>
            <pc:docMk/>
            <pc:sldMk cId="237684514" sldId="8281"/>
            <ac:spMk id="3" creationId="{E8EEB666-3101-4C57-ADFB-A7E669576012}"/>
          </ac:spMkLst>
        </pc:spChg>
        <pc:spChg chg="add del">
          <ac:chgData name="Fabio Braga" userId="613eb079-57c7-4126-97e0-8d0ffad165b8" providerId="ADAL" clId="{B6DA2AAA-EB51-4891-85CD-13352083E508}" dt="2019-04-25T05:43:31.169" v="7688" actId="478"/>
          <ac:spMkLst>
            <pc:docMk/>
            <pc:sldMk cId="237684514" sldId="8281"/>
            <ac:spMk id="6" creationId="{03322C4D-3F4E-4606-967C-3C8ED2E7766F}"/>
          </ac:spMkLst>
        </pc:spChg>
        <pc:spChg chg="add del">
          <ac:chgData name="Fabio Braga" userId="613eb079-57c7-4126-97e0-8d0ffad165b8" providerId="ADAL" clId="{B6DA2AAA-EB51-4891-85CD-13352083E508}" dt="2019-04-25T05:16:58.751" v="7624"/>
          <ac:spMkLst>
            <pc:docMk/>
            <pc:sldMk cId="237684514" sldId="8281"/>
            <ac:spMk id="8" creationId="{F34817D9-528F-4C25-B232-9B5081255869}"/>
          </ac:spMkLst>
        </pc:spChg>
        <pc:spChg chg="add mod">
          <ac:chgData name="Fabio Braga" userId="613eb079-57c7-4126-97e0-8d0ffad165b8" providerId="ADAL" clId="{B6DA2AAA-EB51-4891-85CD-13352083E508}" dt="2019-04-26T09:45:37.975" v="8273" actId="6549"/>
          <ac:spMkLst>
            <pc:docMk/>
            <pc:sldMk cId="237684514" sldId="8281"/>
            <ac:spMk id="9" creationId="{40C852FC-A445-4807-91DB-F76DB382A431}"/>
          </ac:spMkLst>
        </pc:spChg>
        <pc:spChg chg="add mod">
          <ac:chgData name="Fabio Braga" userId="613eb079-57c7-4126-97e0-8d0ffad165b8" providerId="ADAL" clId="{B6DA2AAA-EB51-4891-85CD-13352083E508}" dt="2019-04-26T09:44:47.595" v="8200" actId="20577"/>
          <ac:spMkLst>
            <pc:docMk/>
            <pc:sldMk cId="237684514" sldId="8281"/>
            <ac:spMk id="10" creationId="{14A5E4ED-D199-47D1-8756-6F764DB1E2D0}"/>
          </ac:spMkLst>
        </pc:spChg>
        <pc:spChg chg="add mod">
          <ac:chgData name="Fabio Braga" userId="613eb079-57c7-4126-97e0-8d0ffad165b8" providerId="ADAL" clId="{B6DA2AAA-EB51-4891-85CD-13352083E508}" dt="2019-04-26T09:53:32.422" v="8302" actId="20577"/>
          <ac:spMkLst>
            <pc:docMk/>
            <pc:sldMk cId="237684514" sldId="8281"/>
            <ac:spMk id="13" creationId="{D85E7789-372D-4B56-B255-3B23078491FF}"/>
          </ac:spMkLst>
        </pc:spChg>
        <pc:picChg chg="add mod">
          <ac:chgData name="Fabio Braga" userId="613eb079-57c7-4126-97e0-8d0ffad165b8" providerId="ADAL" clId="{B6DA2AAA-EB51-4891-85CD-13352083E508}" dt="2019-04-25T05:49:14.456" v="7952" actId="1076"/>
          <ac:picMkLst>
            <pc:docMk/>
            <pc:sldMk cId="237684514" sldId="8281"/>
            <ac:picMk id="5" creationId="{A82DA4B3-B5E2-4A3F-88F5-8F026D1D1C96}"/>
          </ac:picMkLst>
        </pc:picChg>
        <pc:picChg chg="add mod">
          <ac:chgData name="Fabio Braga" userId="613eb079-57c7-4126-97e0-8d0ffad165b8" providerId="ADAL" clId="{B6DA2AAA-EB51-4891-85CD-13352083E508}" dt="2019-04-25T05:49:17.741" v="7953" actId="1076"/>
          <ac:picMkLst>
            <pc:docMk/>
            <pc:sldMk cId="237684514" sldId="8281"/>
            <ac:picMk id="7" creationId="{19CBC779-7BF4-4B52-8D48-D964A08883C9}"/>
          </ac:picMkLst>
        </pc:picChg>
        <pc:picChg chg="add del">
          <ac:chgData name="Fabio Braga" userId="613eb079-57c7-4126-97e0-8d0ffad165b8" providerId="ADAL" clId="{B6DA2AAA-EB51-4891-85CD-13352083E508}" dt="2019-04-25T05:17:04.681" v="7626" actId="478"/>
          <ac:picMkLst>
            <pc:docMk/>
            <pc:sldMk cId="237684514" sldId="8281"/>
            <ac:picMk id="9" creationId="{FFA4055B-079F-4201-AA1C-24F214BB33C5}"/>
          </ac:picMkLst>
        </pc:picChg>
        <pc:picChg chg="add mod">
          <ac:chgData name="Fabio Braga" userId="613eb079-57c7-4126-97e0-8d0ffad165b8" providerId="ADAL" clId="{B6DA2AAA-EB51-4891-85CD-13352083E508}" dt="2019-04-26T09:54:00.753" v="8303" actId="1076"/>
          <ac:picMkLst>
            <pc:docMk/>
            <pc:sldMk cId="237684514" sldId="8281"/>
            <ac:picMk id="12" creationId="{C1613DB8-969A-471E-86DF-D94E707D0613}"/>
          </ac:picMkLst>
        </pc:picChg>
        <pc:cxnChg chg="add mod">
          <ac:chgData name="Fabio Braga" userId="613eb079-57c7-4126-97e0-8d0ffad165b8" providerId="ADAL" clId="{B6DA2AAA-EB51-4891-85CD-13352083E508}" dt="2019-04-26T09:45:46.408" v="8274" actId="14100"/>
          <ac:cxnSpMkLst>
            <pc:docMk/>
            <pc:sldMk cId="237684514" sldId="8281"/>
            <ac:cxnSpMk id="8" creationId="{76EB7D98-94D6-4DC4-9B16-B10E3C45108B}"/>
          </ac:cxnSpMkLst>
        </pc:cxnChg>
      </pc:sldChg>
      <pc:sldChg chg="modSp add">
        <pc:chgData name="Fabio Braga" userId="613eb079-57c7-4126-97e0-8d0ffad165b8" providerId="ADAL" clId="{B6DA2AAA-EB51-4891-85CD-13352083E508}" dt="2019-04-25T05:21:22.349" v="7653" actId="20577"/>
        <pc:sldMkLst>
          <pc:docMk/>
          <pc:sldMk cId="2030475470" sldId="8282"/>
        </pc:sldMkLst>
        <pc:spChg chg="mod">
          <ac:chgData name="Fabio Braga" userId="613eb079-57c7-4126-97e0-8d0ffad165b8" providerId="ADAL" clId="{B6DA2AAA-EB51-4891-85CD-13352083E508}" dt="2019-04-25T05:21:22.349" v="7653" actId="20577"/>
          <ac:spMkLst>
            <pc:docMk/>
            <pc:sldMk cId="2030475470" sldId="8282"/>
            <ac:spMk id="3" creationId="{00000000-0000-0000-0000-000000000000}"/>
          </ac:spMkLst>
        </pc:spChg>
      </pc:sldChg>
      <pc:sldChg chg="addSp modSp add modAnim">
        <pc:chgData name="Fabio Braga" userId="613eb079-57c7-4126-97e0-8d0ffad165b8" providerId="ADAL" clId="{B6DA2AAA-EB51-4891-85CD-13352083E508}" dt="2019-04-25T05:25:43.727" v="7686" actId="6549"/>
        <pc:sldMkLst>
          <pc:docMk/>
          <pc:sldMk cId="1057790663" sldId="8283"/>
        </pc:sldMkLst>
        <pc:spChg chg="mod">
          <ac:chgData name="Fabio Braga" userId="613eb079-57c7-4126-97e0-8d0ffad165b8" providerId="ADAL" clId="{B6DA2AAA-EB51-4891-85CD-13352083E508}" dt="2019-04-25T05:23:01.839" v="7682" actId="20577"/>
          <ac:spMkLst>
            <pc:docMk/>
            <pc:sldMk cId="1057790663" sldId="8283"/>
            <ac:spMk id="21" creationId="{00000000-0000-0000-0000-000000000000}"/>
          </ac:spMkLst>
        </pc:spChg>
        <pc:spChg chg="mod">
          <ac:chgData name="Fabio Braga" userId="613eb079-57c7-4126-97e0-8d0ffad165b8" providerId="ADAL" clId="{B6DA2AAA-EB51-4891-85CD-13352083E508}" dt="2019-04-25T05:22:51.409" v="7658" actId="14100"/>
          <ac:spMkLst>
            <pc:docMk/>
            <pc:sldMk cId="1057790663" sldId="8283"/>
            <ac:spMk id="29" creationId="{922FC4A0-740C-444D-BBE6-578E47193E46}"/>
          </ac:spMkLst>
        </pc:spChg>
        <pc:spChg chg="add mod">
          <ac:chgData name="Fabio Braga" userId="613eb079-57c7-4126-97e0-8d0ffad165b8" providerId="ADAL" clId="{B6DA2AAA-EB51-4891-85CD-13352083E508}" dt="2019-04-25T05:22:46.299" v="7657" actId="14100"/>
          <ac:spMkLst>
            <pc:docMk/>
            <pc:sldMk cId="1057790663" sldId="8283"/>
            <ac:spMk id="30" creationId="{4E1BF3F5-1EBD-4134-94D8-46710AAC0F84}"/>
          </ac:spMkLst>
        </pc:spChg>
        <pc:spChg chg="mod">
          <ac:chgData name="Fabio Braga" userId="613eb079-57c7-4126-97e0-8d0ffad165b8" providerId="ADAL" clId="{B6DA2AAA-EB51-4891-85CD-13352083E508}" dt="2019-04-25T05:25:43.727" v="7686" actId="6549"/>
          <ac:spMkLst>
            <pc:docMk/>
            <pc:sldMk cId="1057790663" sldId="8283"/>
            <ac:spMk id="56" creationId="{0932592B-135A-4432-BD57-CBE855ABFFD4}"/>
          </ac:spMkLst>
        </pc:spChg>
      </pc:sldChg>
      <pc:sldChg chg="addSp delSp modSp add ord">
        <pc:chgData name="Fabio Braga" userId="613eb079-57c7-4126-97e0-8d0ffad165b8" providerId="ADAL" clId="{B6DA2AAA-EB51-4891-85CD-13352083E508}" dt="2019-04-27T05:15:26.880" v="10302"/>
        <pc:sldMkLst>
          <pc:docMk/>
          <pc:sldMk cId="2559961196" sldId="8284"/>
        </pc:sldMkLst>
        <pc:spChg chg="add del mod">
          <ac:chgData name="Fabio Braga" userId="613eb079-57c7-4126-97e0-8d0ffad165b8" providerId="ADAL" clId="{B6DA2AAA-EB51-4891-85CD-13352083E508}" dt="2019-04-26T10:26:17.256" v="8380" actId="114"/>
          <ac:spMkLst>
            <pc:docMk/>
            <pc:sldMk cId="2559961196" sldId="8284"/>
            <ac:spMk id="2" creationId="{282F976A-5A07-457C-81A3-CA17DCA2CCA1}"/>
          </ac:spMkLst>
        </pc:spChg>
        <pc:spChg chg="mod">
          <ac:chgData name="Fabio Braga" userId="613eb079-57c7-4126-97e0-8d0ffad165b8" providerId="ADAL" clId="{B6DA2AAA-EB51-4891-85CD-13352083E508}" dt="2019-04-26T10:22:24.724" v="8376" actId="6549"/>
          <ac:spMkLst>
            <pc:docMk/>
            <pc:sldMk cId="2559961196" sldId="8284"/>
            <ac:spMk id="3" creationId="{F3888B8E-CAD1-4262-BD60-30911F37631E}"/>
          </ac:spMkLst>
        </pc:spChg>
        <pc:spChg chg="add mod">
          <ac:chgData name="Fabio Braga" userId="613eb079-57c7-4126-97e0-8d0ffad165b8" providerId="ADAL" clId="{B6DA2AAA-EB51-4891-85CD-13352083E508}" dt="2019-04-27T02:32:36.105" v="8746" actId="1038"/>
          <ac:spMkLst>
            <pc:docMk/>
            <pc:sldMk cId="2559961196" sldId="8284"/>
            <ac:spMk id="7" creationId="{8305AE18-FEA4-464E-98DF-1DE784179277}"/>
          </ac:spMkLst>
        </pc:spChg>
        <pc:spChg chg="add mod">
          <ac:chgData name="Fabio Braga" userId="613eb079-57c7-4126-97e0-8d0ffad165b8" providerId="ADAL" clId="{B6DA2AAA-EB51-4891-85CD-13352083E508}" dt="2019-04-27T03:31:12.394" v="9517" actId="164"/>
          <ac:spMkLst>
            <pc:docMk/>
            <pc:sldMk cId="2559961196" sldId="8284"/>
            <ac:spMk id="8" creationId="{103B81E3-E3FD-4E7F-85F4-C8434EEBD7BE}"/>
          </ac:spMkLst>
        </pc:spChg>
        <pc:spChg chg="add mod">
          <ac:chgData name="Fabio Braga" userId="613eb079-57c7-4126-97e0-8d0ffad165b8" providerId="ADAL" clId="{B6DA2AAA-EB51-4891-85CD-13352083E508}" dt="2019-04-27T03:31:12.394" v="9517" actId="164"/>
          <ac:spMkLst>
            <pc:docMk/>
            <pc:sldMk cId="2559961196" sldId="8284"/>
            <ac:spMk id="9" creationId="{81406950-074B-4D96-BE5C-C3470069858E}"/>
          </ac:spMkLst>
        </pc:spChg>
        <pc:grpChg chg="add mod">
          <ac:chgData name="Fabio Braga" userId="613eb079-57c7-4126-97e0-8d0ffad165b8" providerId="ADAL" clId="{B6DA2AAA-EB51-4891-85CD-13352083E508}" dt="2019-04-27T03:31:18.193" v="9525" actId="692"/>
          <ac:grpSpMkLst>
            <pc:docMk/>
            <pc:sldMk cId="2559961196" sldId="8284"/>
            <ac:grpSpMk id="6" creationId="{BECA1DB5-47A8-4E6E-99EE-00F47548BDEF}"/>
          </ac:grpSpMkLst>
        </pc:grpChg>
        <pc:picChg chg="add del mod">
          <ac:chgData name="Fabio Braga" userId="613eb079-57c7-4126-97e0-8d0ffad165b8" providerId="ADAL" clId="{B6DA2AAA-EB51-4891-85CD-13352083E508}" dt="2019-04-26T10:22:05.117" v="8369" actId="931"/>
          <ac:picMkLst>
            <pc:docMk/>
            <pc:sldMk cId="2559961196" sldId="8284"/>
            <ac:picMk id="5" creationId="{1DC86161-B29B-457B-9839-3D154F872B7E}"/>
          </ac:picMkLst>
        </pc:picChg>
        <pc:picChg chg="add mod">
          <ac:chgData name="Fabio Braga" userId="613eb079-57c7-4126-97e0-8d0ffad165b8" providerId="ADAL" clId="{B6DA2AAA-EB51-4891-85CD-13352083E508}" dt="2019-04-27T02:41:48.100" v="8750" actId="1076"/>
          <ac:picMkLst>
            <pc:docMk/>
            <pc:sldMk cId="2559961196" sldId="8284"/>
            <ac:picMk id="1026" creationId="{11A41F62-28A7-4D28-B774-A6D7249A132D}"/>
          </ac:picMkLst>
        </pc:picChg>
      </pc:sldChg>
      <pc:sldChg chg="addSp delSp modSp add ord">
        <pc:chgData name="Fabio Braga" userId="613eb079-57c7-4126-97e0-8d0ffad165b8" providerId="ADAL" clId="{B6DA2AAA-EB51-4891-85CD-13352083E508}" dt="2019-04-27T05:15:26.880" v="10302"/>
        <pc:sldMkLst>
          <pc:docMk/>
          <pc:sldMk cId="2082769826" sldId="8285"/>
        </pc:sldMkLst>
        <pc:spChg chg="mod">
          <ac:chgData name="Fabio Braga" userId="613eb079-57c7-4126-97e0-8d0ffad165b8" providerId="ADAL" clId="{B6DA2AAA-EB51-4891-85CD-13352083E508}" dt="2019-04-27T02:51:18.091" v="8949" actId="20577"/>
          <ac:spMkLst>
            <pc:docMk/>
            <pc:sldMk cId="2082769826" sldId="8285"/>
            <ac:spMk id="2" creationId="{47C3F442-F6BC-4653-9717-447D525CCC51}"/>
          </ac:spMkLst>
        </pc:spChg>
        <pc:spChg chg="mod">
          <ac:chgData name="Fabio Braga" userId="613eb079-57c7-4126-97e0-8d0ffad165b8" providerId="ADAL" clId="{B6DA2AAA-EB51-4891-85CD-13352083E508}" dt="2019-04-27T02:43:00.276" v="8773" actId="20577"/>
          <ac:spMkLst>
            <pc:docMk/>
            <pc:sldMk cId="2082769826" sldId="8285"/>
            <ac:spMk id="3" creationId="{B693F11F-399B-409F-A15A-89B8AD262DFA}"/>
          </ac:spMkLst>
        </pc:spChg>
        <pc:spChg chg="add mod topLvl">
          <ac:chgData name="Fabio Braga" userId="613eb079-57c7-4126-97e0-8d0ffad165b8" providerId="ADAL" clId="{B6DA2AAA-EB51-4891-85CD-13352083E508}" dt="2019-04-27T03:30:24.454" v="9513" actId="164"/>
          <ac:spMkLst>
            <pc:docMk/>
            <pc:sldMk cId="2082769826" sldId="8285"/>
            <ac:spMk id="4" creationId="{FA356243-0430-4C71-A99C-4960A8BF6478}"/>
          </ac:spMkLst>
        </pc:spChg>
        <pc:spChg chg="add del">
          <ac:chgData name="Fabio Braga" userId="613eb079-57c7-4126-97e0-8d0ffad165b8" providerId="ADAL" clId="{B6DA2AAA-EB51-4891-85CD-13352083E508}" dt="2019-04-27T02:51:28.100" v="8951" actId="478"/>
          <ac:spMkLst>
            <pc:docMk/>
            <pc:sldMk cId="2082769826" sldId="8285"/>
            <ac:spMk id="5" creationId="{A3F38549-5894-4907-80F8-9DE2C3C2E7DF}"/>
          </ac:spMkLst>
        </pc:spChg>
        <pc:spChg chg="add mod">
          <ac:chgData name="Fabio Braga" userId="613eb079-57c7-4126-97e0-8d0ffad165b8" providerId="ADAL" clId="{B6DA2AAA-EB51-4891-85CD-13352083E508}" dt="2019-04-27T03:12:09.003" v="9328" actId="14100"/>
          <ac:spMkLst>
            <pc:docMk/>
            <pc:sldMk cId="2082769826" sldId="8285"/>
            <ac:spMk id="6" creationId="{076CEE89-E618-4E1B-B708-310CBB043233}"/>
          </ac:spMkLst>
        </pc:spChg>
        <pc:spChg chg="add mod topLvl">
          <ac:chgData name="Fabio Braga" userId="613eb079-57c7-4126-97e0-8d0ffad165b8" providerId="ADAL" clId="{B6DA2AAA-EB51-4891-85CD-13352083E508}" dt="2019-04-27T03:30:24.454" v="9513" actId="164"/>
          <ac:spMkLst>
            <pc:docMk/>
            <pc:sldMk cId="2082769826" sldId="8285"/>
            <ac:spMk id="7" creationId="{1B1D8158-FB2F-4B40-BD78-E25BCEF06FB3}"/>
          </ac:spMkLst>
        </pc:spChg>
        <pc:spChg chg="add mod topLvl">
          <ac:chgData name="Fabio Braga" userId="613eb079-57c7-4126-97e0-8d0ffad165b8" providerId="ADAL" clId="{B6DA2AAA-EB51-4891-85CD-13352083E508}" dt="2019-04-27T03:30:24.454" v="9513" actId="164"/>
          <ac:spMkLst>
            <pc:docMk/>
            <pc:sldMk cId="2082769826" sldId="8285"/>
            <ac:spMk id="8" creationId="{E3FBB4CC-77D4-49D1-B511-7416BC76B07F}"/>
          </ac:spMkLst>
        </pc:spChg>
        <pc:spChg chg="add mod topLvl">
          <ac:chgData name="Fabio Braga" userId="613eb079-57c7-4126-97e0-8d0ffad165b8" providerId="ADAL" clId="{B6DA2AAA-EB51-4891-85CD-13352083E508}" dt="2019-04-27T03:30:24.454" v="9513" actId="164"/>
          <ac:spMkLst>
            <pc:docMk/>
            <pc:sldMk cId="2082769826" sldId="8285"/>
            <ac:spMk id="9" creationId="{EE7E5C31-A2C0-44A8-9759-765B212C6627}"/>
          </ac:spMkLst>
        </pc:spChg>
        <pc:spChg chg="add del">
          <ac:chgData name="Fabio Braga" userId="613eb079-57c7-4126-97e0-8d0ffad165b8" providerId="ADAL" clId="{B6DA2AAA-EB51-4891-85CD-13352083E508}" dt="2019-04-27T03:04:50.212" v="9093" actId="478"/>
          <ac:spMkLst>
            <pc:docMk/>
            <pc:sldMk cId="2082769826" sldId="8285"/>
            <ac:spMk id="10" creationId="{37515D57-3D54-4D2D-ADB3-11219A79586E}"/>
          </ac:spMkLst>
        </pc:spChg>
        <pc:spChg chg="add mod topLvl">
          <ac:chgData name="Fabio Braga" userId="613eb079-57c7-4126-97e0-8d0ffad165b8" providerId="ADAL" clId="{B6DA2AAA-EB51-4891-85CD-13352083E508}" dt="2019-04-27T03:30:24.454" v="9513" actId="164"/>
          <ac:spMkLst>
            <pc:docMk/>
            <pc:sldMk cId="2082769826" sldId="8285"/>
            <ac:spMk id="11" creationId="{BEC65B06-5BCF-470E-850B-6FD90891E4E9}"/>
          </ac:spMkLst>
        </pc:spChg>
        <pc:spChg chg="add mod">
          <ac:chgData name="Fabio Braga" userId="613eb079-57c7-4126-97e0-8d0ffad165b8" providerId="ADAL" clId="{B6DA2AAA-EB51-4891-85CD-13352083E508}" dt="2019-04-27T03:30:24.454" v="9513" actId="164"/>
          <ac:spMkLst>
            <pc:docMk/>
            <pc:sldMk cId="2082769826" sldId="8285"/>
            <ac:spMk id="20" creationId="{11E31CBC-AF31-4903-B34C-9894199376AA}"/>
          </ac:spMkLst>
        </pc:spChg>
        <pc:spChg chg="add mod">
          <ac:chgData name="Fabio Braga" userId="613eb079-57c7-4126-97e0-8d0ffad165b8" providerId="ADAL" clId="{B6DA2AAA-EB51-4891-85CD-13352083E508}" dt="2019-04-27T03:30:24.454" v="9513" actId="164"/>
          <ac:spMkLst>
            <pc:docMk/>
            <pc:sldMk cId="2082769826" sldId="8285"/>
            <ac:spMk id="21" creationId="{858FE8EF-739A-4C5E-8A20-63384E73A665}"/>
          </ac:spMkLst>
        </pc:spChg>
        <pc:spChg chg="add mod">
          <ac:chgData name="Fabio Braga" userId="613eb079-57c7-4126-97e0-8d0ffad165b8" providerId="ADAL" clId="{B6DA2AAA-EB51-4891-85CD-13352083E508}" dt="2019-04-27T03:30:24.454" v="9513" actId="164"/>
          <ac:spMkLst>
            <pc:docMk/>
            <pc:sldMk cId="2082769826" sldId="8285"/>
            <ac:spMk id="22" creationId="{1448C95C-7B7D-4FFF-AD27-D4701C4D8FD7}"/>
          </ac:spMkLst>
        </pc:spChg>
        <pc:spChg chg="add mod">
          <ac:chgData name="Fabio Braga" userId="613eb079-57c7-4126-97e0-8d0ffad165b8" providerId="ADAL" clId="{B6DA2AAA-EB51-4891-85CD-13352083E508}" dt="2019-04-27T03:30:24.454" v="9513" actId="164"/>
          <ac:spMkLst>
            <pc:docMk/>
            <pc:sldMk cId="2082769826" sldId="8285"/>
            <ac:spMk id="23" creationId="{2793D823-2522-4FA6-9926-19A0A182360D}"/>
          </ac:spMkLst>
        </pc:spChg>
        <pc:grpChg chg="add del mod">
          <ac:chgData name="Fabio Braga" userId="613eb079-57c7-4126-97e0-8d0ffad165b8" providerId="ADAL" clId="{B6DA2AAA-EB51-4891-85CD-13352083E508}" dt="2019-04-27T03:30:15.019" v="9512" actId="165"/>
          <ac:grpSpMkLst>
            <pc:docMk/>
            <pc:sldMk cId="2082769826" sldId="8285"/>
            <ac:grpSpMk id="14" creationId="{3D92781D-FBC2-4346-B58C-E3951807C81E}"/>
          </ac:grpSpMkLst>
        </pc:grpChg>
        <pc:grpChg chg="add mod">
          <ac:chgData name="Fabio Braga" userId="613eb079-57c7-4126-97e0-8d0ffad165b8" providerId="ADAL" clId="{B6DA2AAA-EB51-4891-85CD-13352083E508}" dt="2019-04-27T03:30:24.454" v="9513" actId="164"/>
          <ac:grpSpMkLst>
            <pc:docMk/>
            <pc:sldMk cId="2082769826" sldId="8285"/>
            <ac:grpSpMk id="24" creationId="{A366B682-6A46-4CDB-98FB-5E0703EDC2E5}"/>
          </ac:grpSpMkLst>
        </pc:grpChg>
        <pc:cxnChg chg="add mod">
          <ac:chgData name="Fabio Braga" userId="613eb079-57c7-4126-97e0-8d0ffad165b8" providerId="ADAL" clId="{B6DA2AAA-EB51-4891-85CD-13352083E508}" dt="2019-04-27T03:12:05.007" v="9327" actId="11529"/>
          <ac:cxnSpMkLst>
            <pc:docMk/>
            <pc:sldMk cId="2082769826" sldId="8285"/>
            <ac:cxnSpMk id="13" creationId="{126A980B-3294-4EBD-9B33-5E6D01659000}"/>
          </ac:cxnSpMkLst>
        </pc:cxnChg>
        <pc:cxnChg chg="add del mod ord">
          <ac:chgData name="Fabio Braga" userId="613eb079-57c7-4126-97e0-8d0ffad165b8" providerId="ADAL" clId="{B6DA2AAA-EB51-4891-85CD-13352083E508}" dt="2019-04-27T03:29:07.934" v="9500" actId="478"/>
          <ac:cxnSpMkLst>
            <pc:docMk/>
            <pc:sldMk cId="2082769826" sldId="8285"/>
            <ac:cxnSpMk id="16" creationId="{894BD7EE-A59E-4ABA-87CC-FB5CC6746EF6}"/>
          </ac:cxnSpMkLst>
        </pc:cxnChg>
      </pc:sldChg>
      <pc:sldChg chg="modSp add">
        <pc:chgData name="Fabio Braga" userId="613eb079-57c7-4126-97e0-8d0ffad165b8" providerId="ADAL" clId="{B6DA2AAA-EB51-4891-85CD-13352083E508}" dt="2019-04-27T03:14:18.363" v="9392" actId="20577"/>
        <pc:sldMkLst>
          <pc:docMk/>
          <pc:sldMk cId="3254928315" sldId="8286"/>
        </pc:sldMkLst>
        <pc:spChg chg="mod">
          <ac:chgData name="Fabio Braga" userId="613eb079-57c7-4126-97e0-8d0ffad165b8" providerId="ADAL" clId="{B6DA2AAA-EB51-4891-85CD-13352083E508}" dt="2019-04-27T03:14:18.363" v="9392" actId="20577"/>
          <ac:spMkLst>
            <pc:docMk/>
            <pc:sldMk cId="3254928315" sldId="8286"/>
            <ac:spMk id="3" creationId="{00000000-0000-0000-0000-000000000000}"/>
          </ac:spMkLst>
        </pc:spChg>
      </pc:sldChg>
      <pc:sldChg chg="modSp add">
        <pc:chgData name="Fabio Braga" userId="613eb079-57c7-4126-97e0-8d0ffad165b8" providerId="ADAL" clId="{B6DA2AAA-EB51-4891-85CD-13352083E508}" dt="2019-04-27T03:19:00.687" v="9403" actId="20577"/>
        <pc:sldMkLst>
          <pc:docMk/>
          <pc:sldMk cId="3380414934" sldId="8287"/>
        </pc:sldMkLst>
        <pc:spChg chg="mod">
          <ac:chgData name="Fabio Braga" userId="613eb079-57c7-4126-97e0-8d0ffad165b8" providerId="ADAL" clId="{B6DA2AAA-EB51-4891-85CD-13352083E508}" dt="2019-04-27T03:19:00.687" v="9403" actId="20577"/>
          <ac:spMkLst>
            <pc:docMk/>
            <pc:sldMk cId="3380414934" sldId="8287"/>
            <ac:spMk id="3" creationId="{00000000-0000-0000-0000-000000000000}"/>
          </ac:spMkLst>
        </pc:spChg>
      </pc:sldChg>
      <pc:sldChg chg="addSp delSp modSp add">
        <pc:chgData name="Fabio Braga" userId="613eb079-57c7-4126-97e0-8d0ffad165b8" providerId="ADAL" clId="{B6DA2AAA-EB51-4891-85CD-13352083E508}" dt="2019-04-27T03:19:54.782" v="9427" actId="1076"/>
        <pc:sldMkLst>
          <pc:docMk/>
          <pc:sldMk cId="2851856230" sldId="8288"/>
        </pc:sldMkLst>
        <pc:spChg chg="mod">
          <ac:chgData name="Fabio Braga" userId="613eb079-57c7-4126-97e0-8d0ffad165b8" providerId="ADAL" clId="{B6DA2AAA-EB51-4891-85CD-13352083E508}" dt="2019-04-27T03:19:34.196" v="9409"/>
          <ac:spMkLst>
            <pc:docMk/>
            <pc:sldMk cId="2851856230" sldId="8288"/>
            <ac:spMk id="2" creationId="{4266948B-8C38-4C4A-8691-FD9F357292FB}"/>
          </ac:spMkLst>
        </pc:spChg>
        <pc:spChg chg="mod">
          <ac:chgData name="Fabio Braga" userId="613eb079-57c7-4126-97e0-8d0ffad165b8" providerId="ADAL" clId="{B6DA2AAA-EB51-4891-85CD-13352083E508}" dt="2019-04-27T03:19:41.276" v="9426" actId="20577"/>
          <ac:spMkLst>
            <pc:docMk/>
            <pc:sldMk cId="2851856230" sldId="8288"/>
            <ac:spMk id="3" creationId="{9D9EC654-CE82-498E-BC76-7F40E6B494CB}"/>
          </ac:spMkLst>
        </pc:spChg>
        <pc:spChg chg="add del mod">
          <ac:chgData name="Fabio Braga" userId="613eb079-57c7-4126-97e0-8d0ffad165b8" providerId="ADAL" clId="{B6DA2AAA-EB51-4891-85CD-13352083E508}" dt="2019-04-27T03:19:37.045" v="9410" actId="478"/>
          <ac:spMkLst>
            <pc:docMk/>
            <pc:sldMk cId="2851856230" sldId="8288"/>
            <ac:spMk id="4" creationId="{AC7CE086-0CEC-46C1-A7D2-21A5694DD240}"/>
          </ac:spMkLst>
        </pc:spChg>
        <pc:spChg chg="add mod">
          <ac:chgData name="Fabio Braga" userId="613eb079-57c7-4126-97e0-8d0ffad165b8" providerId="ADAL" clId="{B6DA2AAA-EB51-4891-85CD-13352083E508}" dt="2019-04-27T03:19:54.782" v="9427" actId="1076"/>
          <ac:spMkLst>
            <pc:docMk/>
            <pc:sldMk cId="2851856230" sldId="8288"/>
            <ac:spMk id="5" creationId="{C998AB93-0439-4446-BD18-64C78F7478CE}"/>
          </ac:spMkLst>
        </pc:spChg>
        <pc:spChg chg="add mod">
          <ac:chgData name="Fabio Braga" userId="613eb079-57c7-4126-97e0-8d0ffad165b8" providerId="ADAL" clId="{B6DA2AAA-EB51-4891-85CD-13352083E508}" dt="2019-04-27T03:19:54.782" v="9427" actId="1076"/>
          <ac:spMkLst>
            <pc:docMk/>
            <pc:sldMk cId="2851856230" sldId="8288"/>
            <ac:spMk id="6" creationId="{35B24E56-1AFC-4165-A5FC-641CD18DF289}"/>
          </ac:spMkLst>
        </pc:spChg>
        <pc:spChg chg="add mod">
          <ac:chgData name="Fabio Braga" userId="613eb079-57c7-4126-97e0-8d0ffad165b8" providerId="ADAL" clId="{B6DA2AAA-EB51-4891-85CD-13352083E508}" dt="2019-04-27T03:19:54.782" v="9427" actId="1076"/>
          <ac:spMkLst>
            <pc:docMk/>
            <pc:sldMk cId="2851856230" sldId="8288"/>
            <ac:spMk id="7" creationId="{D8408925-EAE6-4AE8-92BD-85B00A6A56A9}"/>
          </ac:spMkLst>
        </pc:spChg>
        <pc:spChg chg="add mod">
          <ac:chgData name="Fabio Braga" userId="613eb079-57c7-4126-97e0-8d0ffad165b8" providerId="ADAL" clId="{B6DA2AAA-EB51-4891-85CD-13352083E508}" dt="2019-04-27T03:19:54.782" v="9427" actId="1076"/>
          <ac:spMkLst>
            <pc:docMk/>
            <pc:sldMk cId="2851856230" sldId="8288"/>
            <ac:spMk id="17" creationId="{2B0EA1C8-E0AD-49C4-9CAB-2FA9B1631044}"/>
          </ac:spMkLst>
        </pc:spChg>
        <pc:spChg chg="add mod">
          <ac:chgData name="Fabio Braga" userId="613eb079-57c7-4126-97e0-8d0ffad165b8" providerId="ADAL" clId="{B6DA2AAA-EB51-4891-85CD-13352083E508}" dt="2019-04-27T03:19:54.782" v="9427" actId="1076"/>
          <ac:spMkLst>
            <pc:docMk/>
            <pc:sldMk cId="2851856230" sldId="8288"/>
            <ac:spMk id="28" creationId="{1BBCFB2A-6294-4AE7-96A6-37B70DF8F1A6}"/>
          </ac:spMkLst>
        </pc:spChg>
        <pc:grpChg chg="add mod">
          <ac:chgData name="Fabio Braga" userId="613eb079-57c7-4126-97e0-8d0ffad165b8" providerId="ADAL" clId="{B6DA2AAA-EB51-4891-85CD-13352083E508}" dt="2019-04-27T03:19:54.782" v="9427" actId="1076"/>
          <ac:grpSpMkLst>
            <pc:docMk/>
            <pc:sldMk cId="2851856230" sldId="8288"/>
            <ac:grpSpMk id="10" creationId="{1F203C26-71EE-4537-8DDE-589E074216A2}"/>
          </ac:grpSpMkLst>
        </pc:grpChg>
        <pc:grpChg chg="add mod">
          <ac:chgData name="Fabio Braga" userId="613eb079-57c7-4126-97e0-8d0ffad165b8" providerId="ADAL" clId="{B6DA2AAA-EB51-4891-85CD-13352083E508}" dt="2019-04-27T03:19:54.782" v="9427" actId="1076"/>
          <ac:grpSpMkLst>
            <pc:docMk/>
            <pc:sldMk cId="2851856230" sldId="8288"/>
            <ac:grpSpMk id="13" creationId="{758D07A7-3AFF-4CDE-AA81-108CBD24EF1B}"/>
          </ac:grpSpMkLst>
        </pc:grpChg>
        <pc:grpChg chg="add mod">
          <ac:chgData name="Fabio Braga" userId="613eb079-57c7-4126-97e0-8d0ffad165b8" providerId="ADAL" clId="{B6DA2AAA-EB51-4891-85CD-13352083E508}" dt="2019-04-27T03:19:54.782" v="9427" actId="1076"/>
          <ac:grpSpMkLst>
            <pc:docMk/>
            <pc:sldMk cId="2851856230" sldId="8288"/>
            <ac:grpSpMk id="18" creationId="{11A2A184-E043-49B6-A3AA-246359BBB5C5}"/>
          </ac:grpSpMkLst>
        </pc:grpChg>
        <pc:grpChg chg="add mod">
          <ac:chgData name="Fabio Braga" userId="613eb079-57c7-4126-97e0-8d0ffad165b8" providerId="ADAL" clId="{B6DA2AAA-EB51-4891-85CD-13352083E508}" dt="2019-04-27T03:19:54.782" v="9427" actId="1076"/>
          <ac:grpSpMkLst>
            <pc:docMk/>
            <pc:sldMk cId="2851856230" sldId="8288"/>
            <ac:grpSpMk id="30" creationId="{08F9A0CA-B8DA-49EC-932F-66FB5642BCCA}"/>
          </ac:grpSpMkLst>
        </pc:grpChg>
        <pc:picChg chg="add mod">
          <ac:chgData name="Fabio Braga" userId="613eb079-57c7-4126-97e0-8d0ffad165b8" providerId="ADAL" clId="{B6DA2AAA-EB51-4891-85CD-13352083E508}" dt="2019-04-27T03:19:54.782" v="9427" actId="1076"/>
          <ac:picMkLst>
            <pc:docMk/>
            <pc:sldMk cId="2851856230" sldId="8288"/>
            <ac:picMk id="8" creationId="{5FE35478-4B90-42A1-878C-D94B14AEF333}"/>
          </ac:picMkLst>
        </pc:picChg>
        <pc:picChg chg="add mod">
          <ac:chgData name="Fabio Braga" userId="613eb079-57c7-4126-97e0-8d0ffad165b8" providerId="ADAL" clId="{B6DA2AAA-EB51-4891-85CD-13352083E508}" dt="2019-04-27T03:19:54.782" v="9427" actId="1076"/>
          <ac:picMkLst>
            <pc:docMk/>
            <pc:sldMk cId="2851856230" sldId="8288"/>
            <ac:picMk id="9" creationId="{B4BC71A3-6EEE-4265-B880-B8BC90BC4193}"/>
          </ac:picMkLst>
        </pc:picChg>
        <pc:picChg chg="add mod">
          <ac:chgData name="Fabio Braga" userId="613eb079-57c7-4126-97e0-8d0ffad165b8" providerId="ADAL" clId="{B6DA2AAA-EB51-4891-85CD-13352083E508}" dt="2019-04-27T03:19:54.782" v="9427" actId="1076"/>
          <ac:picMkLst>
            <pc:docMk/>
            <pc:sldMk cId="2851856230" sldId="8288"/>
            <ac:picMk id="29" creationId="{BDC2E492-5E28-45BD-B107-EFEAB4D5DA9C}"/>
          </ac:picMkLst>
        </pc:picChg>
      </pc:sldChg>
      <pc:sldChg chg="addSp modSp add">
        <pc:chgData name="Fabio Braga" userId="613eb079-57c7-4126-97e0-8d0ffad165b8" providerId="ADAL" clId="{B6DA2AAA-EB51-4891-85CD-13352083E508}" dt="2019-04-27T03:23:33.343" v="9471" actId="1035"/>
        <pc:sldMkLst>
          <pc:docMk/>
          <pc:sldMk cId="2150787467" sldId="8289"/>
        </pc:sldMkLst>
        <pc:spChg chg="mod">
          <ac:chgData name="Fabio Braga" userId="613eb079-57c7-4126-97e0-8d0ffad165b8" providerId="ADAL" clId="{B6DA2AAA-EB51-4891-85CD-13352083E508}" dt="2019-04-27T03:23:19.299" v="9446" actId="20577"/>
          <ac:spMkLst>
            <pc:docMk/>
            <pc:sldMk cId="2150787467" sldId="8289"/>
            <ac:spMk id="2" creationId="{FB44F37E-CD5B-4CF3-A909-809625AD789B}"/>
          </ac:spMkLst>
        </pc:spChg>
        <pc:spChg chg="add mod">
          <ac:chgData name="Fabio Braga" userId="613eb079-57c7-4126-97e0-8d0ffad165b8" providerId="ADAL" clId="{B6DA2AAA-EB51-4891-85CD-13352083E508}" dt="2019-04-27T03:23:33.343" v="9471" actId="1035"/>
          <ac:spMkLst>
            <pc:docMk/>
            <pc:sldMk cId="2150787467" sldId="8289"/>
            <ac:spMk id="3" creationId="{D48F7163-D3A4-461B-A3BC-992BE4AA8BF9}"/>
          </ac:spMkLst>
        </pc:spChg>
        <pc:spChg chg="add mod">
          <ac:chgData name="Fabio Braga" userId="613eb079-57c7-4126-97e0-8d0ffad165b8" providerId="ADAL" clId="{B6DA2AAA-EB51-4891-85CD-13352083E508}" dt="2019-04-27T03:23:33.343" v="9471" actId="1035"/>
          <ac:spMkLst>
            <pc:docMk/>
            <pc:sldMk cId="2150787467" sldId="8289"/>
            <ac:spMk id="4" creationId="{526B1AFD-8C83-4CEF-91D6-D7F27016C974}"/>
          </ac:spMkLst>
        </pc:spChg>
        <pc:spChg chg="add mod">
          <ac:chgData name="Fabio Braga" userId="613eb079-57c7-4126-97e0-8d0ffad165b8" providerId="ADAL" clId="{B6DA2AAA-EB51-4891-85CD-13352083E508}" dt="2019-04-27T03:23:33.343" v="9471" actId="1035"/>
          <ac:spMkLst>
            <pc:docMk/>
            <pc:sldMk cId="2150787467" sldId="8289"/>
            <ac:spMk id="9" creationId="{9D7F448A-02E2-42EE-8A2F-4DCC3CB9F740}"/>
          </ac:spMkLst>
        </pc:spChg>
        <pc:spChg chg="add mod">
          <ac:chgData name="Fabio Braga" userId="613eb079-57c7-4126-97e0-8d0ffad165b8" providerId="ADAL" clId="{B6DA2AAA-EB51-4891-85CD-13352083E508}" dt="2019-04-27T03:23:33.343" v="9471" actId="1035"/>
          <ac:spMkLst>
            <pc:docMk/>
            <pc:sldMk cId="2150787467" sldId="8289"/>
            <ac:spMk id="10" creationId="{557EE260-7768-4731-BAED-42C02A545E8B}"/>
          </ac:spMkLst>
        </pc:spChg>
        <pc:spChg chg="add mod">
          <ac:chgData name="Fabio Braga" userId="613eb079-57c7-4126-97e0-8d0ffad165b8" providerId="ADAL" clId="{B6DA2AAA-EB51-4891-85CD-13352083E508}" dt="2019-04-27T03:23:33.343" v="9471" actId="1035"/>
          <ac:spMkLst>
            <pc:docMk/>
            <pc:sldMk cId="2150787467" sldId="8289"/>
            <ac:spMk id="11" creationId="{3FFF2F17-BD77-4BDE-AD75-F601041C075D}"/>
          </ac:spMkLst>
        </pc:spChg>
        <pc:spChg chg="add mod">
          <ac:chgData name="Fabio Braga" userId="613eb079-57c7-4126-97e0-8d0ffad165b8" providerId="ADAL" clId="{B6DA2AAA-EB51-4891-85CD-13352083E508}" dt="2019-04-27T03:23:33.343" v="9471" actId="1035"/>
          <ac:spMkLst>
            <pc:docMk/>
            <pc:sldMk cId="2150787467" sldId="8289"/>
            <ac:spMk id="12" creationId="{AEB6DCF1-3254-4992-8244-260A7C2859B7}"/>
          </ac:spMkLst>
        </pc:spChg>
        <pc:spChg chg="add mod">
          <ac:chgData name="Fabio Braga" userId="613eb079-57c7-4126-97e0-8d0ffad165b8" providerId="ADAL" clId="{B6DA2AAA-EB51-4891-85CD-13352083E508}" dt="2019-04-27T03:23:33.343" v="9471" actId="1035"/>
          <ac:spMkLst>
            <pc:docMk/>
            <pc:sldMk cId="2150787467" sldId="8289"/>
            <ac:spMk id="13" creationId="{437AF2A1-A64D-4654-9D37-FB5C07E552D3}"/>
          </ac:spMkLst>
        </pc:spChg>
        <pc:spChg chg="add mod">
          <ac:chgData name="Fabio Braga" userId="613eb079-57c7-4126-97e0-8d0ffad165b8" providerId="ADAL" clId="{B6DA2AAA-EB51-4891-85CD-13352083E508}" dt="2019-04-27T03:23:33.343" v="9471" actId="1035"/>
          <ac:spMkLst>
            <pc:docMk/>
            <pc:sldMk cId="2150787467" sldId="8289"/>
            <ac:spMk id="14" creationId="{450FDA73-D873-422D-BDFF-7679007EE4C3}"/>
          </ac:spMkLst>
        </pc:spChg>
        <pc:spChg chg="add mod">
          <ac:chgData name="Fabio Braga" userId="613eb079-57c7-4126-97e0-8d0ffad165b8" providerId="ADAL" clId="{B6DA2AAA-EB51-4891-85CD-13352083E508}" dt="2019-04-27T03:23:33.343" v="9471" actId="1035"/>
          <ac:spMkLst>
            <pc:docMk/>
            <pc:sldMk cId="2150787467" sldId="8289"/>
            <ac:spMk id="15" creationId="{830D642B-3903-4EF3-9B2E-741BA5118D9A}"/>
          </ac:spMkLst>
        </pc:spChg>
        <pc:spChg chg="add mod">
          <ac:chgData name="Fabio Braga" userId="613eb079-57c7-4126-97e0-8d0ffad165b8" providerId="ADAL" clId="{B6DA2AAA-EB51-4891-85CD-13352083E508}" dt="2019-04-27T03:23:33.343" v="9471" actId="1035"/>
          <ac:spMkLst>
            <pc:docMk/>
            <pc:sldMk cId="2150787467" sldId="8289"/>
            <ac:spMk id="16" creationId="{EDFBE909-F8C7-402E-8531-6646CC5B0EC7}"/>
          </ac:spMkLst>
        </pc:spChg>
        <pc:spChg chg="add mod">
          <ac:chgData name="Fabio Braga" userId="613eb079-57c7-4126-97e0-8d0ffad165b8" providerId="ADAL" clId="{B6DA2AAA-EB51-4891-85CD-13352083E508}" dt="2019-04-27T03:23:33.343" v="9471" actId="1035"/>
          <ac:spMkLst>
            <pc:docMk/>
            <pc:sldMk cId="2150787467" sldId="8289"/>
            <ac:spMk id="17" creationId="{D345BEFB-CD15-4AEB-8528-73052E9360D3}"/>
          </ac:spMkLst>
        </pc:spChg>
        <pc:spChg chg="add mod">
          <ac:chgData name="Fabio Braga" userId="613eb079-57c7-4126-97e0-8d0ffad165b8" providerId="ADAL" clId="{B6DA2AAA-EB51-4891-85CD-13352083E508}" dt="2019-04-27T03:23:33.343" v="9471" actId="1035"/>
          <ac:spMkLst>
            <pc:docMk/>
            <pc:sldMk cId="2150787467" sldId="8289"/>
            <ac:spMk id="18" creationId="{F7A624D5-CF0B-4E0C-A40A-B8D7844F0C89}"/>
          </ac:spMkLst>
        </pc:spChg>
        <pc:spChg chg="add mod">
          <ac:chgData name="Fabio Braga" userId="613eb079-57c7-4126-97e0-8d0ffad165b8" providerId="ADAL" clId="{B6DA2AAA-EB51-4891-85CD-13352083E508}" dt="2019-04-27T03:23:33.343" v="9471" actId="1035"/>
          <ac:spMkLst>
            <pc:docMk/>
            <pc:sldMk cId="2150787467" sldId="8289"/>
            <ac:spMk id="19" creationId="{6A3FF1FA-AA35-41CF-AEDE-3F0765CCE434}"/>
          </ac:spMkLst>
        </pc:spChg>
        <pc:spChg chg="add mod">
          <ac:chgData name="Fabio Braga" userId="613eb079-57c7-4126-97e0-8d0ffad165b8" providerId="ADAL" clId="{B6DA2AAA-EB51-4891-85CD-13352083E508}" dt="2019-04-27T03:23:33.343" v="9471" actId="1035"/>
          <ac:spMkLst>
            <pc:docMk/>
            <pc:sldMk cId="2150787467" sldId="8289"/>
            <ac:spMk id="20" creationId="{CE97EFE0-D86F-4875-B5A3-67434F9B90B3}"/>
          </ac:spMkLst>
        </pc:spChg>
        <pc:spChg chg="add mod">
          <ac:chgData name="Fabio Braga" userId="613eb079-57c7-4126-97e0-8d0ffad165b8" providerId="ADAL" clId="{B6DA2AAA-EB51-4891-85CD-13352083E508}" dt="2019-04-27T03:23:33.343" v="9471" actId="1035"/>
          <ac:spMkLst>
            <pc:docMk/>
            <pc:sldMk cId="2150787467" sldId="8289"/>
            <ac:spMk id="21" creationId="{62135DD1-3EB0-461A-8D4D-6459FB933A03}"/>
          </ac:spMkLst>
        </pc:spChg>
        <pc:spChg chg="add mod">
          <ac:chgData name="Fabio Braga" userId="613eb079-57c7-4126-97e0-8d0ffad165b8" providerId="ADAL" clId="{B6DA2AAA-EB51-4891-85CD-13352083E508}" dt="2019-04-27T03:23:33.343" v="9471" actId="1035"/>
          <ac:spMkLst>
            <pc:docMk/>
            <pc:sldMk cId="2150787467" sldId="8289"/>
            <ac:spMk id="22" creationId="{4ED9C7DA-68D7-40B1-9D3E-457AE6352A26}"/>
          </ac:spMkLst>
        </pc:spChg>
        <pc:spChg chg="add mod">
          <ac:chgData name="Fabio Braga" userId="613eb079-57c7-4126-97e0-8d0ffad165b8" providerId="ADAL" clId="{B6DA2AAA-EB51-4891-85CD-13352083E508}" dt="2019-04-27T03:23:33.343" v="9471" actId="1035"/>
          <ac:spMkLst>
            <pc:docMk/>
            <pc:sldMk cId="2150787467" sldId="8289"/>
            <ac:spMk id="35" creationId="{685A4516-3CA9-44AC-BC69-4171DE117B6E}"/>
          </ac:spMkLst>
        </pc:spChg>
        <pc:spChg chg="add mod">
          <ac:chgData name="Fabio Braga" userId="613eb079-57c7-4126-97e0-8d0ffad165b8" providerId="ADAL" clId="{B6DA2AAA-EB51-4891-85CD-13352083E508}" dt="2019-04-27T03:23:33.343" v="9471" actId="1035"/>
          <ac:spMkLst>
            <pc:docMk/>
            <pc:sldMk cId="2150787467" sldId="8289"/>
            <ac:spMk id="56" creationId="{02E73CF7-7D04-4A69-B9A5-2F74C2E84ACA}"/>
          </ac:spMkLst>
        </pc:spChg>
        <pc:spChg chg="add mod">
          <ac:chgData name="Fabio Braga" userId="613eb079-57c7-4126-97e0-8d0ffad165b8" providerId="ADAL" clId="{B6DA2AAA-EB51-4891-85CD-13352083E508}" dt="2019-04-27T03:23:33.343" v="9471" actId="1035"/>
          <ac:spMkLst>
            <pc:docMk/>
            <pc:sldMk cId="2150787467" sldId="8289"/>
            <ac:spMk id="67" creationId="{35E6D356-6FBE-4BCE-A5B1-A0BE4DD01855}"/>
          </ac:spMkLst>
        </pc:spChg>
        <pc:spChg chg="add mod">
          <ac:chgData name="Fabio Braga" userId="613eb079-57c7-4126-97e0-8d0ffad165b8" providerId="ADAL" clId="{B6DA2AAA-EB51-4891-85CD-13352083E508}" dt="2019-04-27T03:23:33.343" v="9471" actId="1035"/>
          <ac:spMkLst>
            <pc:docMk/>
            <pc:sldMk cId="2150787467" sldId="8289"/>
            <ac:spMk id="77" creationId="{C3E8C5EC-4C82-40BC-A2D5-2BC4BE532635}"/>
          </ac:spMkLst>
        </pc:spChg>
        <pc:spChg chg="add mod">
          <ac:chgData name="Fabio Braga" userId="613eb079-57c7-4126-97e0-8d0ffad165b8" providerId="ADAL" clId="{B6DA2AAA-EB51-4891-85CD-13352083E508}" dt="2019-04-27T03:23:33.343" v="9471" actId="1035"/>
          <ac:spMkLst>
            <pc:docMk/>
            <pc:sldMk cId="2150787467" sldId="8289"/>
            <ac:spMk id="78" creationId="{A483B1BD-DCA8-4E59-A707-DACE06CB9540}"/>
          </ac:spMkLst>
        </pc:spChg>
        <pc:spChg chg="add mod">
          <ac:chgData name="Fabio Braga" userId="613eb079-57c7-4126-97e0-8d0ffad165b8" providerId="ADAL" clId="{B6DA2AAA-EB51-4891-85CD-13352083E508}" dt="2019-04-27T03:23:33.343" v="9471" actId="1035"/>
          <ac:spMkLst>
            <pc:docMk/>
            <pc:sldMk cId="2150787467" sldId="8289"/>
            <ac:spMk id="79" creationId="{F9D1940A-E530-4EB1-B10A-00C6ABA0DF0B}"/>
          </ac:spMkLst>
        </pc:spChg>
        <pc:spChg chg="add mod">
          <ac:chgData name="Fabio Braga" userId="613eb079-57c7-4126-97e0-8d0ffad165b8" providerId="ADAL" clId="{B6DA2AAA-EB51-4891-85CD-13352083E508}" dt="2019-04-27T03:23:33.343" v="9471" actId="1035"/>
          <ac:spMkLst>
            <pc:docMk/>
            <pc:sldMk cId="2150787467" sldId="8289"/>
            <ac:spMk id="80" creationId="{96EDB5DE-5C85-442D-83F4-12A7D3EDB25D}"/>
          </ac:spMkLst>
        </pc:spChg>
        <pc:spChg chg="add mod">
          <ac:chgData name="Fabio Braga" userId="613eb079-57c7-4126-97e0-8d0ffad165b8" providerId="ADAL" clId="{B6DA2AAA-EB51-4891-85CD-13352083E508}" dt="2019-04-27T03:23:33.343" v="9471" actId="1035"/>
          <ac:spMkLst>
            <pc:docMk/>
            <pc:sldMk cId="2150787467" sldId="8289"/>
            <ac:spMk id="81" creationId="{6631B6EF-F613-446B-92DC-DB336A7134CD}"/>
          </ac:spMkLst>
        </pc:spChg>
        <pc:spChg chg="add mod">
          <ac:chgData name="Fabio Braga" userId="613eb079-57c7-4126-97e0-8d0ffad165b8" providerId="ADAL" clId="{B6DA2AAA-EB51-4891-85CD-13352083E508}" dt="2019-04-27T03:23:33.343" v="9471" actId="1035"/>
          <ac:spMkLst>
            <pc:docMk/>
            <pc:sldMk cId="2150787467" sldId="8289"/>
            <ac:spMk id="82" creationId="{FBCDE0D7-AB2A-482E-A93C-2D5A21A65D71}"/>
          </ac:spMkLst>
        </pc:spChg>
        <pc:spChg chg="add mod">
          <ac:chgData name="Fabio Braga" userId="613eb079-57c7-4126-97e0-8d0ffad165b8" providerId="ADAL" clId="{B6DA2AAA-EB51-4891-85CD-13352083E508}" dt="2019-04-27T03:23:33.343" v="9471" actId="1035"/>
          <ac:spMkLst>
            <pc:docMk/>
            <pc:sldMk cId="2150787467" sldId="8289"/>
            <ac:spMk id="83" creationId="{F09B5751-9E2B-46CD-8D99-C667AD0A11C4}"/>
          </ac:spMkLst>
        </pc:spChg>
        <pc:spChg chg="add mod">
          <ac:chgData name="Fabio Braga" userId="613eb079-57c7-4126-97e0-8d0ffad165b8" providerId="ADAL" clId="{B6DA2AAA-EB51-4891-85CD-13352083E508}" dt="2019-04-27T03:23:33.343" v="9471" actId="1035"/>
          <ac:spMkLst>
            <pc:docMk/>
            <pc:sldMk cId="2150787467" sldId="8289"/>
            <ac:spMk id="105" creationId="{63084DB5-BD8C-40F2-940F-D33C3485C03D}"/>
          </ac:spMkLst>
        </pc:spChg>
        <pc:spChg chg="add mod">
          <ac:chgData name="Fabio Braga" userId="613eb079-57c7-4126-97e0-8d0ffad165b8" providerId="ADAL" clId="{B6DA2AAA-EB51-4891-85CD-13352083E508}" dt="2019-04-27T03:23:33.343" v="9471" actId="1035"/>
          <ac:spMkLst>
            <pc:docMk/>
            <pc:sldMk cId="2150787467" sldId="8289"/>
            <ac:spMk id="106" creationId="{322E258E-1148-4AF4-A7FB-8BA098BCE160}"/>
          </ac:spMkLst>
        </pc:spChg>
        <pc:spChg chg="add mod">
          <ac:chgData name="Fabio Braga" userId="613eb079-57c7-4126-97e0-8d0ffad165b8" providerId="ADAL" clId="{B6DA2AAA-EB51-4891-85CD-13352083E508}" dt="2019-04-27T03:23:33.343" v="9471" actId="1035"/>
          <ac:spMkLst>
            <pc:docMk/>
            <pc:sldMk cId="2150787467" sldId="8289"/>
            <ac:spMk id="107" creationId="{F0B39D9A-2B58-4D5E-8650-0ED4A3BBA00E}"/>
          </ac:spMkLst>
        </pc:spChg>
        <pc:spChg chg="add mod">
          <ac:chgData name="Fabio Braga" userId="613eb079-57c7-4126-97e0-8d0ffad165b8" providerId="ADAL" clId="{B6DA2AAA-EB51-4891-85CD-13352083E508}" dt="2019-04-27T03:23:33.343" v="9471" actId="1035"/>
          <ac:spMkLst>
            <pc:docMk/>
            <pc:sldMk cId="2150787467" sldId="8289"/>
            <ac:spMk id="108" creationId="{3E4EBFE0-50D5-4F36-B09B-A25E6A982A20}"/>
          </ac:spMkLst>
        </pc:spChg>
        <pc:spChg chg="add mod">
          <ac:chgData name="Fabio Braga" userId="613eb079-57c7-4126-97e0-8d0ffad165b8" providerId="ADAL" clId="{B6DA2AAA-EB51-4891-85CD-13352083E508}" dt="2019-04-27T03:23:33.343" v="9471" actId="1035"/>
          <ac:spMkLst>
            <pc:docMk/>
            <pc:sldMk cId="2150787467" sldId="8289"/>
            <ac:spMk id="109" creationId="{6D830A54-19E9-4FAB-8081-44B1055EFE58}"/>
          </ac:spMkLst>
        </pc:spChg>
        <pc:spChg chg="add mod">
          <ac:chgData name="Fabio Braga" userId="613eb079-57c7-4126-97e0-8d0ffad165b8" providerId="ADAL" clId="{B6DA2AAA-EB51-4891-85CD-13352083E508}" dt="2019-04-27T03:23:33.343" v="9471" actId="1035"/>
          <ac:spMkLst>
            <pc:docMk/>
            <pc:sldMk cId="2150787467" sldId="8289"/>
            <ac:spMk id="110" creationId="{0EDB39B9-AB4A-48B3-AC4B-165C0CA032C6}"/>
          </ac:spMkLst>
        </pc:spChg>
        <pc:spChg chg="add mod">
          <ac:chgData name="Fabio Braga" userId="613eb079-57c7-4126-97e0-8d0ffad165b8" providerId="ADAL" clId="{B6DA2AAA-EB51-4891-85CD-13352083E508}" dt="2019-04-27T03:23:33.343" v="9471" actId="1035"/>
          <ac:spMkLst>
            <pc:docMk/>
            <pc:sldMk cId="2150787467" sldId="8289"/>
            <ac:spMk id="111" creationId="{51FF7415-F067-425C-A157-D15376B2C3FC}"/>
          </ac:spMkLst>
        </pc:spChg>
        <pc:spChg chg="add mod">
          <ac:chgData name="Fabio Braga" userId="613eb079-57c7-4126-97e0-8d0ffad165b8" providerId="ADAL" clId="{B6DA2AAA-EB51-4891-85CD-13352083E508}" dt="2019-04-27T03:23:33.343" v="9471" actId="1035"/>
          <ac:spMkLst>
            <pc:docMk/>
            <pc:sldMk cId="2150787467" sldId="8289"/>
            <ac:spMk id="114" creationId="{E9EE4715-8E04-428E-8EF6-C240938B3654}"/>
          </ac:spMkLst>
        </pc:spChg>
        <pc:spChg chg="add mod">
          <ac:chgData name="Fabio Braga" userId="613eb079-57c7-4126-97e0-8d0ffad165b8" providerId="ADAL" clId="{B6DA2AAA-EB51-4891-85CD-13352083E508}" dt="2019-04-27T03:23:33.343" v="9471" actId="1035"/>
          <ac:spMkLst>
            <pc:docMk/>
            <pc:sldMk cId="2150787467" sldId="8289"/>
            <ac:spMk id="115" creationId="{D6673D46-22C4-4CD2-B681-6E916B3E74FC}"/>
          </ac:spMkLst>
        </pc:spChg>
        <pc:spChg chg="add mod">
          <ac:chgData name="Fabio Braga" userId="613eb079-57c7-4126-97e0-8d0ffad165b8" providerId="ADAL" clId="{B6DA2AAA-EB51-4891-85CD-13352083E508}" dt="2019-04-27T03:23:33.343" v="9471" actId="1035"/>
          <ac:spMkLst>
            <pc:docMk/>
            <pc:sldMk cId="2150787467" sldId="8289"/>
            <ac:spMk id="116" creationId="{E327CB53-A78D-4045-8A12-120376F5418F}"/>
          </ac:spMkLst>
        </pc:spChg>
        <pc:spChg chg="add mod">
          <ac:chgData name="Fabio Braga" userId="613eb079-57c7-4126-97e0-8d0ffad165b8" providerId="ADAL" clId="{B6DA2AAA-EB51-4891-85CD-13352083E508}" dt="2019-04-27T03:23:33.343" v="9471" actId="1035"/>
          <ac:spMkLst>
            <pc:docMk/>
            <pc:sldMk cId="2150787467" sldId="8289"/>
            <ac:spMk id="117" creationId="{D6C058CF-E21D-423C-B01A-53D51BE6CAB6}"/>
          </ac:spMkLst>
        </pc:spChg>
        <pc:grpChg chg="add mod">
          <ac:chgData name="Fabio Braga" userId="613eb079-57c7-4126-97e0-8d0ffad165b8" providerId="ADAL" clId="{B6DA2AAA-EB51-4891-85CD-13352083E508}" dt="2019-04-27T03:23:33.343" v="9471" actId="1035"/>
          <ac:grpSpMkLst>
            <pc:docMk/>
            <pc:sldMk cId="2150787467" sldId="8289"/>
            <ac:grpSpMk id="5" creationId="{53A1F818-FD2D-4E00-AB71-C84A83873B71}"/>
          </ac:grpSpMkLst>
        </pc:grpChg>
        <pc:grpChg chg="add mod">
          <ac:chgData name="Fabio Braga" userId="613eb079-57c7-4126-97e0-8d0ffad165b8" providerId="ADAL" clId="{B6DA2AAA-EB51-4891-85CD-13352083E508}" dt="2019-04-27T03:23:33.343" v="9471" actId="1035"/>
          <ac:grpSpMkLst>
            <pc:docMk/>
            <pc:sldMk cId="2150787467" sldId="8289"/>
            <ac:grpSpMk id="23" creationId="{DFDD70A4-0889-4398-92A9-E503613D59B2}"/>
          </ac:grpSpMkLst>
        </pc:grpChg>
        <pc:grpChg chg="add mod">
          <ac:chgData name="Fabio Braga" userId="613eb079-57c7-4126-97e0-8d0ffad165b8" providerId="ADAL" clId="{B6DA2AAA-EB51-4891-85CD-13352083E508}" dt="2019-04-27T03:23:33.343" v="9471" actId="1035"/>
          <ac:grpSpMkLst>
            <pc:docMk/>
            <pc:sldMk cId="2150787467" sldId="8289"/>
            <ac:grpSpMk id="36" creationId="{2E45514C-5764-40C2-A94F-BF7312B1EF7E}"/>
          </ac:grpSpMkLst>
        </pc:grpChg>
        <pc:grpChg chg="add mod">
          <ac:chgData name="Fabio Braga" userId="613eb079-57c7-4126-97e0-8d0ffad165b8" providerId="ADAL" clId="{B6DA2AAA-EB51-4891-85CD-13352083E508}" dt="2019-04-27T03:23:33.343" v="9471" actId="1035"/>
          <ac:grpSpMkLst>
            <pc:docMk/>
            <pc:sldMk cId="2150787467" sldId="8289"/>
            <ac:grpSpMk id="45" creationId="{8C0677F6-8FCF-4C95-8EC8-97C6EE39AD29}"/>
          </ac:grpSpMkLst>
        </pc:grpChg>
        <pc:grpChg chg="add mod">
          <ac:chgData name="Fabio Braga" userId="613eb079-57c7-4126-97e0-8d0ffad165b8" providerId="ADAL" clId="{B6DA2AAA-EB51-4891-85CD-13352083E508}" dt="2019-04-27T03:23:33.343" v="9471" actId="1035"/>
          <ac:grpSpMkLst>
            <pc:docMk/>
            <pc:sldMk cId="2150787467" sldId="8289"/>
            <ac:grpSpMk id="50" creationId="{58FD6C27-704D-47DA-BD1B-3C7110A0FACE}"/>
          </ac:grpSpMkLst>
        </pc:grpChg>
        <pc:grpChg chg="add mod">
          <ac:chgData name="Fabio Braga" userId="613eb079-57c7-4126-97e0-8d0ffad165b8" providerId="ADAL" clId="{B6DA2AAA-EB51-4891-85CD-13352083E508}" dt="2019-04-27T03:23:33.343" v="9471" actId="1035"/>
          <ac:grpSpMkLst>
            <pc:docMk/>
            <pc:sldMk cId="2150787467" sldId="8289"/>
            <ac:grpSpMk id="57" creationId="{EC698CAB-4648-42F8-B986-1E8594B377DC}"/>
          </ac:grpSpMkLst>
        </pc:grpChg>
        <pc:grpChg chg="add mod">
          <ac:chgData name="Fabio Braga" userId="613eb079-57c7-4126-97e0-8d0ffad165b8" providerId="ADAL" clId="{B6DA2AAA-EB51-4891-85CD-13352083E508}" dt="2019-04-27T03:23:33.343" v="9471" actId="1035"/>
          <ac:grpSpMkLst>
            <pc:docMk/>
            <pc:sldMk cId="2150787467" sldId="8289"/>
            <ac:grpSpMk id="61" creationId="{09CC3C9D-1F48-4274-9AB0-81CFB7805E6F}"/>
          </ac:grpSpMkLst>
        </pc:grpChg>
        <pc:grpChg chg="add mod">
          <ac:chgData name="Fabio Braga" userId="613eb079-57c7-4126-97e0-8d0ffad165b8" providerId="ADAL" clId="{B6DA2AAA-EB51-4891-85CD-13352083E508}" dt="2019-04-27T03:23:33.343" v="9471" actId="1035"/>
          <ac:grpSpMkLst>
            <pc:docMk/>
            <pc:sldMk cId="2150787467" sldId="8289"/>
            <ac:grpSpMk id="64" creationId="{72F19201-6A58-41EA-8225-2BAA9A3499E9}"/>
          </ac:grpSpMkLst>
        </pc:grpChg>
        <pc:grpChg chg="add mod">
          <ac:chgData name="Fabio Braga" userId="613eb079-57c7-4126-97e0-8d0ffad165b8" providerId="ADAL" clId="{B6DA2AAA-EB51-4891-85CD-13352083E508}" dt="2019-04-27T03:23:33.343" v="9471" actId="1035"/>
          <ac:grpSpMkLst>
            <pc:docMk/>
            <pc:sldMk cId="2150787467" sldId="8289"/>
            <ac:grpSpMk id="68" creationId="{E9BC6C90-A823-4582-8C9E-FC42F5282F81}"/>
          </ac:grpSpMkLst>
        </pc:grpChg>
        <pc:grpChg chg="add mod">
          <ac:chgData name="Fabio Braga" userId="613eb079-57c7-4126-97e0-8d0ffad165b8" providerId="ADAL" clId="{B6DA2AAA-EB51-4891-85CD-13352083E508}" dt="2019-04-27T03:23:33.343" v="9471" actId="1035"/>
          <ac:grpSpMkLst>
            <pc:docMk/>
            <pc:sldMk cId="2150787467" sldId="8289"/>
            <ac:grpSpMk id="84" creationId="{AFEEF1F7-2070-4737-AFD8-0D87F11B7CA4}"/>
          </ac:grpSpMkLst>
        </pc:grpChg>
        <pc:grpChg chg="add mod">
          <ac:chgData name="Fabio Braga" userId="613eb079-57c7-4126-97e0-8d0ffad165b8" providerId="ADAL" clId="{B6DA2AAA-EB51-4891-85CD-13352083E508}" dt="2019-04-27T03:23:33.343" v="9471" actId="1035"/>
          <ac:grpSpMkLst>
            <pc:docMk/>
            <pc:sldMk cId="2150787467" sldId="8289"/>
            <ac:grpSpMk id="87" creationId="{3CDCE454-4DCE-4F62-9859-A352E265D57A}"/>
          </ac:grpSpMkLst>
        </pc:grpChg>
        <pc:grpChg chg="mod">
          <ac:chgData name="Fabio Braga" userId="613eb079-57c7-4126-97e0-8d0ffad165b8" providerId="ADAL" clId="{B6DA2AAA-EB51-4891-85CD-13352083E508}" dt="2019-04-27T03:23:33.343" v="9471" actId="1035"/>
          <ac:grpSpMkLst>
            <pc:docMk/>
            <pc:sldMk cId="2150787467" sldId="8289"/>
            <ac:grpSpMk id="88" creationId="{81E85A63-965E-4286-BD81-FBE0D43A4658}"/>
          </ac:grpSpMkLst>
        </pc:grpChg>
        <pc:grpChg chg="add mod">
          <ac:chgData name="Fabio Braga" userId="613eb079-57c7-4126-97e0-8d0ffad165b8" providerId="ADAL" clId="{B6DA2AAA-EB51-4891-85CD-13352083E508}" dt="2019-04-27T03:23:33.343" v="9471" actId="1035"/>
          <ac:grpSpMkLst>
            <pc:docMk/>
            <pc:sldMk cId="2150787467" sldId="8289"/>
            <ac:grpSpMk id="96" creationId="{01845043-6DFF-4A4A-9883-333C3DACE2B2}"/>
          </ac:grpSpMkLst>
        </pc:grpChg>
        <pc:grpChg chg="mod">
          <ac:chgData name="Fabio Braga" userId="613eb079-57c7-4126-97e0-8d0ffad165b8" providerId="ADAL" clId="{B6DA2AAA-EB51-4891-85CD-13352083E508}" dt="2019-04-27T03:23:33.343" v="9471" actId="1035"/>
          <ac:grpSpMkLst>
            <pc:docMk/>
            <pc:sldMk cId="2150787467" sldId="8289"/>
            <ac:grpSpMk id="97" creationId="{038333E2-8BBA-4003-B265-49681DF7EAB3}"/>
          </ac:grpSpMkLst>
        </pc:grpChg>
        <pc:grpChg chg="add mod">
          <ac:chgData name="Fabio Braga" userId="613eb079-57c7-4126-97e0-8d0ffad165b8" providerId="ADAL" clId="{B6DA2AAA-EB51-4891-85CD-13352083E508}" dt="2019-04-27T03:23:33.343" v="9471" actId="1035"/>
          <ac:grpSpMkLst>
            <pc:docMk/>
            <pc:sldMk cId="2150787467" sldId="8289"/>
            <ac:grpSpMk id="118" creationId="{038DF95D-8341-43DC-9F94-A947E1BAFB88}"/>
          </ac:grpSpMkLst>
        </pc:grpChg>
        <pc:grpChg chg="mod">
          <ac:chgData name="Fabio Braga" userId="613eb079-57c7-4126-97e0-8d0ffad165b8" providerId="ADAL" clId="{B6DA2AAA-EB51-4891-85CD-13352083E508}" dt="2019-04-27T03:23:33.343" v="9471" actId="1035"/>
          <ac:grpSpMkLst>
            <pc:docMk/>
            <pc:sldMk cId="2150787467" sldId="8289"/>
            <ac:grpSpMk id="120" creationId="{B2BC0A25-2986-4B28-9F36-9B0E24ACFB39}"/>
          </ac:grpSpMkLst>
        </pc:grpChg>
        <pc:grpChg chg="add mod">
          <ac:chgData name="Fabio Braga" userId="613eb079-57c7-4126-97e0-8d0ffad165b8" providerId="ADAL" clId="{B6DA2AAA-EB51-4891-85CD-13352083E508}" dt="2019-04-27T03:23:33.343" v="9471" actId="1035"/>
          <ac:grpSpMkLst>
            <pc:docMk/>
            <pc:sldMk cId="2150787467" sldId="8289"/>
            <ac:grpSpMk id="124" creationId="{1986F25F-B3C8-4273-A18A-1CA065B8661A}"/>
          </ac:grpSpMkLst>
        </pc:grpChg>
        <pc:grpChg chg="add mod">
          <ac:chgData name="Fabio Braga" userId="613eb079-57c7-4126-97e0-8d0ffad165b8" providerId="ADAL" clId="{B6DA2AAA-EB51-4891-85CD-13352083E508}" dt="2019-04-27T03:23:33.343" v="9471" actId="1035"/>
          <ac:grpSpMkLst>
            <pc:docMk/>
            <pc:sldMk cId="2150787467" sldId="8289"/>
            <ac:grpSpMk id="139" creationId="{BE24CD7E-45E4-45D1-9447-A241244C38D3}"/>
          </ac:grpSpMkLst>
        </pc:grpChg>
        <pc:grpChg chg="add mod">
          <ac:chgData name="Fabio Braga" userId="613eb079-57c7-4126-97e0-8d0ffad165b8" providerId="ADAL" clId="{B6DA2AAA-EB51-4891-85CD-13352083E508}" dt="2019-04-27T03:23:33.343" v="9471" actId="1035"/>
          <ac:grpSpMkLst>
            <pc:docMk/>
            <pc:sldMk cId="2150787467" sldId="8289"/>
            <ac:grpSpMk id="142" creationId="{F8EA717F-443C-49C7-BE1C-2658CD5BE087}"/>
          </ac:grpSpMkLst>
        </pc:grpChg>
        <pc:grpChg chg="mod">
          <ac:chgData name="Fabio Braga" userId="613eb079-57c7-4126-97e0-8d0ffad165b8" providerId="ADAL" clId="{B6DA2AAA-EB51-4891-85CD-13352083E508}" dt="2019-04-27T03:23:33.343" v="9471" actId="1035"/>
          <ac:grpSpMkLst>
            <pc:docMk/>
            <pc:sldMk cId="2150787467" sldId="8289"/>
            <ac:grpSpMk id="144" creationId="{3FDF9054-FBFF-4F5D-93BF-5EEB066ED1B6}"/>
          </ac:grpSpMkLst>
        </pc:grpChg>
        <pc:grpChg chg="add mod">
          <ac:chgData name="Fabio Braga" userId="613eb079-57c7-4126-97e0-8d0ffad165b8" providerId="ADAL" clId="{B6DA2AAA-EB51-4891-85CD-13352083E508}" dt="2019-04-27T03:23:33.343" v="9471" actId="1035"/>
          <ac:grpSpMkLst>
            <pc:docMk/>
            <pc:sldMk cId="2150787467" sldId="8289"/>
            <ac:grpSpMk id="147" creationId="{3B295D9A-6BE1-40A2-AF05-ABD850EFF254}"/>
          </ac:grpSpMkLst>
        </pc:grpChg>
        <pc:grpChg chg="mod">
          <ac:chgData name="Fabio Braga" userId="613eb079-57c7-4126-97e0-8d0ffad165b8" providerId="ADAL" clId="{B6DA2AAA-EB51-4891-85CD-13352083E508}" dt="2019-04-27T03:23:33.343" v="9471" actId="1035"/>
          <ac:grpSpMkLst>
            <pc:docMk/>
            <pc:sldMk cId="2150787467" sldId="8289"/>
            <ac:grpSpMk id="148" creationId="{B5E0DA74-A181-4A5F-B601-1AFF839EFC72}"/>
          </ac:grpSpMkLst>
        </pc:grpChg>
        <pc:picChg chg="add mod">
          <ac:chgData name="Fabio Braga" userId="613eb079-57c7-4126-97e0-8d0ffad165b8" providerId="ADAL" clId="{B6DA2AAA-EB51-4891-85CD-13352083E508}" dt="2019-04-27T03:23:33.343" v="9471" actId="1035"/>
          <ac:picMkLst>
            <pc:docMk/>
            <pc:sldMk cId="2150787467" sldId="8289"/>
            <ac:picMk id="60" creationId="{B74B48CE-BFAE-4E44-91D8-7BE9324CD149}"/>
          </ac:picMkLst>
        </pc:picChg>
        <pc:cxnChg chg="add mod">
          <ac:chgData name="Fabio Braga" userId="613eb079-57c7-4126-97e0-8d0ffad165b8" providerId="ADAL" clId="{B6DA2AAA-EB51-4891-85CD-13352083E508}" dt="2019-04-27T03:23:33.343" v="9471" actId="1035"/>
          <ac:cxnSpMkLst>
            <pc:docMk/>
            <pc:sldMk cId="2150787467" sldId="8289"/>
            <ac:cxnSpMk id="103" creationId="{1FE9778C-BDBE-4B62-BAE5-A58DF77D2C7C}"/>
          </ac:cxnSpMkLst>
        </pc:cxnChg>
        <pc:cxnChg chg="add mod">
          <ac:chgData name="Fabio Braga" userId="613eb079-57c7-4126-97e0-8d0ffad165b8" providerId="ADAL" clId="{B6DA2AAA-EB51-4891-85CD-13352083E508}" dt="2019-04-27T03:23:33.343" v="9471" actId="1035"/>
          <ac:cxnSpMkLst>
            <pc:docMk/>
            <pc:sldMk cId="2150787467" sldId="8289"/>
            <ac:cxnSpMk id="104" creationId="{6DB2F761-444F-4016-90DF-134F39431F92}"/>
          </ac:cxnSpMkLst>
        </pc:cxnChg>
        <pc:cxnChg chg="add mod">
          <ac:chgData name="Fabio Braga" userId="613eb079-57c7-4126-97e0-8d0ffad165b8" providerId="ADAL" clId="{B6DA2AAA-EB51-4891-85CD-13352083E508}" dt="2019-04-27T03:23:33.343" v="9471" actId="1035"/>
          <ac:cxnSpMkLst>
            <pc:docMk/>
            <pc:sldMk cId="2150787467" sldId="8289"/>
            <ac:cxnSpMk id="112" creationId="{ACA002D2-FC05-43C3-9909-6597EC33E351}"/>
          </ac:cxnSpMkLst>
        </pc:cxnChg>
        <pc:cxnChg chg="add mod">
          <ac:chgData name="Fabio Braga" userId="613eb079-57c7-4126-97e0-8d0ffad165b8" providerId="ADAL" clId="{B6DA2AAA-EB51-4891-85CD-13352083E508}" dt="2019-04-27T03:23:33.343" v="9471" actId="1035"/>
          <ac:cxnSpMkLst>
            <pc:docMk/>
            <pc:sldMk cId="2150787467" sldId="8289"/>
            <ac:cxnSpMk id="113" creationId="{29087471-BE34-4730-BFDA-290CF0FC6DC7}"/>
          </ac:cxnSpMkLst>
        </pc:cxnChg>
      </pc:sldChg>
      <pc:sldChg chg="addSp delSp modSp add">
        <pc:chgData name="Fabio Braga" userId="613eb079-57c7-4126-97e0-8d0ffad165b8" providerId="ADAL" clId="{B6DA2AAA-EB51-4891-85CD-13352083E508}" dt="2019-04-27T03:59:53.933" v="9669" actId="20577"/>
        <pc:sldMkLst>
          <pc:docMk/>
          <pc:sldMk cId="3256628083" sldId="8290"/>
        </pc:sldMkLst>
        <pc:spChg chg="del">
          <ac:chgData name="Fabio Braga" userId="613eb079-57c7-4126-97e0-8d0ffad165b8" providerId="ADAL" clId="{B6DA2AAA-EB51-4891-85CD-13352083E508}" dt="2019-04-27T03:50:57.785" v="9582" actId="478"/>
          <ac:spMkLst>
            <pc:docMk/>
            <pc:sldMk cId="3256628083" sldId="8290"/>
            <ac:spMk id="2" creationId="{27B55267-0900-4C86-B605-DC940A2DB4D7}"/>
          </ac:spMkLst>
        </pc:spChg>
        <pc:spChg chg="mod">
          <ac:chgData name="Fabio Braga" userId="613eb079-57c7-4126-97e0-8d0ffad165b8" providerId="ADAL" clId="{B6DA2AAA-EB51-4891-85CD-13352083E508}" dt="2019-04-27T03:50:33.948" v="9579" actId="20577"/>
          <ac:spMkLst>
            <pc:docMk/>
            <pc:sldMk cId="3256628083" sldId="8290"/>
            <ac:spMk id="3" creationId="{5170B9B9-BCAC-4C9E-9942-A8FDF282FF82}"/>
          </ac:spMkLst>
        </pc:spChg>
        <pc:spChg chg="add del mod">
          <ac:chgData name="Fabio Braga" userId="613eb079-57c7-4126-97e0-8d0ffad165b8" providerId="ADAL" clId="{B6DA2AAA-EB51-4891-85CD-13352083E508}" dt="2019-04-27T03:39:04.010" v="9529" actId="478"/>
          <ac:spMkLst>
            <pc:docMk/>
            <pc:sldMk cId="3256628083" sldId="8290"/>
            <ac:spMk id="4" creationId="{6844AF8C-DBFF-48B4-8BED-DF282833EB7F}"/>
          </ac:spMkLst>
        </pc:spChg>
        <pc:spChg chg="add del mod">
          <ac:chgData name="Fabio Braga" userId="613eb079-57c7-4126-97e0-8d0ffad165b8" providerId="ADAL" clId="{B6DA2AAA-EB51-4891-85CD-13352083E508}" dt="2019-04-27T03:40:41.580" v="9534" actId="12084"/>
          <ac:spMkLst>
            <pc:docMk/>
            <pc:sldMk cId="3256628083" sldId="8290"/>
            <ac:spMk id="5" creationId="{0056D859-468E-463B-BE1B-9B2C8CDAD29D}"/>
          </ac:spMkLst>
        </pc:spChg>
        <pc:spChg chg="add del mod">
          <ac:chgData name="Fabio Braga" userId="613eb079-57c7-4126-97e0-8d0ffad165b8" providerId="ADAL" clId="{B6DA2AAA-EB51-4891-85CD-13352083E508}" dt="2019-04-27T03:50:21.980" v="9543" actId="478"/>
          <ac:spMkLst>
            <pc:docMk/>
            <pc:sldMk cId="3256628083" sldId="8290"/>
            <ac:spMk id="8" creationId="{4AA2EBAE-4106-4C86-ABC0-8F5B148BDEDD}"/>
          </ac:spMkLst>
        </pc:spChg>
        <pc:spChg chg="add mod">
          <ac:chgData name="Fabio Braga" userId="613eb079-57c7-4126-97e0-8d0ffad165b8" providerId="ADAL" clId="{B6DA2AAA-EB51-4891-85CD-13352083E508}" dt="2019-04-27T03:54:49.793" v="9595" actId="1076"/>
          <ac:spMkLst>
            <pc:docMk/>
            <pc:sldMk cId="3256628083" sldId="8290"/>
            <ac:spMk id="9" creationId="{8C2466D8-1AC9-48F7-A01B-5054B0CE96FC}"/>
          </ac:spMkLst>
        </pc:spChg>
        <pc:spChg chg="add mod">
          <ac:chgData name="Fabio Braga" userId="613eb079-57c7-4126-97e0-8d0ffad165b8" providerId="ADAL" clId="{B6DA2AAA-EB51-4891-85CD-13352083E508}" dt="2019-04-27T03:55:59.035" v="9606" actId="1076"/>
          <ac:spMkLst>
            <pc:docMk/>
            <pc:sldMk cId="3256628083" sldId="8290"/>
            <ac:spMk id="10" creationId="{AE884460-5D01-49F4-9FD8-9FF95B8B5698}"/>
          </ac:spMkLst>
        </pc:spChg>
        <pc:spChg chg="add mod">
          <ac:chgData name="Fabio Braga" userId="613eb079-57c7-4126-97e0-8d0ffad165b8" providerId="ADAL" clId="{B6DA2AAA-EB51-4891-85CD-13352083E508}" dt="2019-04-27T03:57:03.413" v="9610" actId="1076"/>
          <ac:spMkLst>
            <pc:docMk/>
            <pc:sldMk cId="3256628083" sldId="8290"/>
            <ac:spMk id="11" creationId="{AC525715-9EFC-45BD-B5A3-3D4BB7D54F56}"/>
          </ac:spMkLst>
        </pc:spChg>
        <pc:spChg chg="add mod">
          <ac:chgData name="Fabio Braga" userId="613eb079-57c7-4126-97e0-8d0ffad165b8" providerId="ADAL" clId="{B6DA2AAA-EB51-4891-85CD-13352083E508}" dt="2019-04-27T03:58:42.683" v="9617" actId="1076"/>
          <ac:spMkLst>
            <pc:docMk/>
            <pc:sldMk cId="3256628083" sldId="8290"/>
            <ac:spMk id="12" creationId="{AAC64B83-CAE0-4426-9E9E-F022F83FBD07}"/>
          </ac:spMkLst>
        </pc:spChg>
        <pc:graphicFrameChg chg="add del mod">
          <ac:chgData name="Fabio Braga" userId="613eb079-57c7-4126-97e0-8d0ffad165b8" providerId="ADAL" clId="{B6DA2AAA-EB51-4891-85CD-13352083E508}" dt="2019-04-27T03:39:29.011" v="9533" actId="478"/>
          <ac:graphicFrameMkLst>
            <pc:docMk/>
            <pc:sldMk cId="3256628083" sldId="8290"/>
            <ac:graphicFrameMk id="6" creationId="{5F46A0CA-49B4-4E2E-A118-1C306939EF31}"/>
          </ac:graphicFrameMkLst>
        </pc:graphicFrameChg>
        <pc:graphicFrameChg chg="add del mod">
          <ac:chgData name="Fabio Braga" userId="613eb079-57c7-4126-97e0-8d0ffad165b8" providerId="ADAL" clId="{B6DA2AAA-EB51-4891-85CD-13352083E508}" dt="2019-04-27T03:59:53.933" v="9669" actId="20577"/>
          <ac:graphicFrameMkLst>
            <pc:docMk/>
            <pc:sldMk cId="3256628083" sldId="8290"/>
            <ac:graphicFrameMk id="7" creationId="{2CC402AF-EE19-4742-9E35-501495CC3259}"/>
          </ac:graphicFrameMkLst>
        </pc:graphicFrameChg>
      </pc:sldChg>
      <pc:sldChg chg="addSp modSp add">
        <pc:chgData name="Fabio Braga" userId="613eb079-57c7-4126-97e0-8d0ffad165b8" providerId="ADAL" clId="{B6DA2AAA-EB51-4891-85CD-13352083E508}" dt="2019-04-27T04:08:38.485" v="9705" actId="20577"/>
        <pc:sldMkLst>
          <pc:docMk/>
          <pc:sldMk cId="2937358871" sldId="8291"/>
        </pc:sldMkLst>
        <pc:spChg chg="mod">
          <ac:chgData name="Fabio Braga" userId="613eb079-57c7-4126-97e0-8d0ffad165b8" providerId="ADAL" clId="{B6DA2AAA-EB51-4891-85CD-13352083E508}" dt="2019-04-27T04:08:38.485" v="9705" actId="20577"/>
          <ac:spMkLst>
            <pc:docMk/>
            <pc:sldMk cId="2937358871" sldId="8291"/>
            <ac:spMk id="2" creationId="{795FCEC8-54CA-42FC-AFE5-7288910991E4}"/>
          </ac:spMkLst>
        </pc:spChg>
        <pc:spChg chg="add mod">
          <ac:chgData name="Fabio Braga" userId="613eb079-57c7-4126-97e0-8d0ffad165b8" providerId="ADAL" clId="{B6DA2AAA-EB51-4891-85CD-13352083E508}" dt="2019-04-27T04:07:55.800" v="9674" actId="14100"/>
          <ac:spMkLst>
            <pc:docMk/>
            <pc:sldMk cId="2937358871" sldId="8291"/>
            <ac:spMk id="3" creationId="{DC59FC9F-1E40-4E79-BF4D-397085D5BE11}"/>
          </ac:spMkLst>
        </pc:spChg>
        <pc:spChg chg="add mod">
          <ac:chgData name="Fabio Braga" userId="613eb079-57c7-4126-97e0-8d0ffad165b8" providerId="ADAL" clId="{B6DA2AAA-EB51-4891-85CD-13352083E508}" dt="2019-04-27T04:08:16.721" v="9676" actId="207"/>
          <ac:spMkLst>
            <pc:docMk/>
            <pc:sldMk cId="2937358871" sldId="8291"/>
            <ac:spMk id="4" creationId="{7BB72C45-4F32-4FA0-83A3-35BB3BBD1167}"/>
          </ac:spMkLst>
        </pc:spChg>
        <pc:spChg chg="add mod">
          <ac:chgData name="Fabio Braga" userId="613eb079-57c7-4126-97e0-8d0ffad165b8" providerId="ADAL" clId="{B6DA2AAA-EB51-4891-85CD-13352083E508}" dt="2019-04-27T04:07:55.800" v="9674" actId="14100"/>
          <ac:spMkLst>
            <pc:docMk/>
            <pc:sldMk cId="2937358871" sldId="8291"/>
            <ac:spMk id="9" creationId="{38F0B066-A183-4E64-B2B8-12C9357FC4E1}"/>
          </ac:spMkLst>
        </pc:spChg>
        <pc:spChg chg="add mod">
          <ac:chgData name="Fabio Braga" userId="613eb079-57c7-4126-97e0-8d0ffad165b8" providerId="ADAL" clId="{B6DA2AAA-EB51-4891-85CD-13352083E508}" dt="2019-04-27T04:07:55.800" v="9674" actId="14100"/>
          <ac:spMkLst>
            <pc:docMk/>
            <pc:sldMk cId="2937358871" sldId="8291"/>
            <ac:spMk id="10" creationId="{240FFC92-6C71-4B9E-A401-E74669142C73}"/>
          </ac:spMkLst>
        </pc:spChg>
        <pc:spChg chg="add mod">
          <ac:chgData name="Fabio Braga" userId="613eb079-57c7-4126-97e0-8d0ffad165b8" providerId="ADAL" clId="{B6DA2AAA-EB51-4891-85CD-13352083E508}" dt="2019-04-27T04:07:55.800" v="9674" actId="14100"/>
          <ac:spMkLst>
            <pc:docMk/>
            <pc:sldMk cId="2937358871" sldId="8291"/>
            <ac:spMk id="11" creationId="{A681E749-F46F-470F-BB7A-97AE759C1FCD}"/>
          </ac:spMkLst>
        </pc:spChg>
        <pc:spChg chg="add mod">
          <ac:chgData name="Fabio Braga" userId="613eb079-57c7-4126-97e0-8d0ffad165b8" providerId="ADAL" clId="{B6DA2AAA-EB51-4891-85CD-13352083E508}" dt="2019-04-27T04:07:55.800" v="9674" actId="14100"/>
          <ac:spMkLst>
            <pc:docMk/>
            <pc:sldMk cId="2937358871" sldId="8291"/>
            <ac:spMk id="12" creationId="{54F63445-4892-498D-AA50-6F882375CC25}"/>
          </ac:spMkLst>
        </pc:spChg>
        <pc:spChg chg="add mod">
          <ac:chgData name="Fabio Braga" userId="613eb079-57c7-4126-97e0-8d0ffad165b8" providerId="ADAL" clId="{B6DA2AAA-EB51-4891-85CD-13352083E508}" dt="2019-04-27T04:07:55.800" v="9674" actId="14100"/>
          <ac:spMkLst>
            <pc:docMk/>
            <pc:sldMk cId="2937358871" sldId="8291"/>
            <ac:spMk id="13" creationId="{CD6636A6-38BB-4DA1-93DA-DD9118543EDA}"/>
          </ac:spMkLst>
        </pc:spChg>
        <pc:spChg chg="add mod">
          <ac:chgData name="Fabio Braga" userId="613eb079-57c7-4126-97e0-8d0ffad165b8" providerId="ADAL" clId="{B6DA2AAA-EB51-4891-85CD-13352083E508}" dt="2019-04-27T04:07:55.800" v="9674" actId="14100"/>
          <ac:spMkLst>
            <pc:docMk/>
            <pc:sldMk cId="2937358871" sldId="8291"/>
            <ac:spMk id="16" creationId="{882D7F6A-9936-4D2C-80C8-83DCF439C21A}"/>
          </ac:spMkLst>
        </pc:spChg>
        <pc:spChg chg="add mod">
          <ac:chgData name="Fabio Braga" userId="613eb079-57c7-4126-97e0-8d0ffad165b8" providerId="ADAL" clId="{B6DA2AAA-EB51-4891-85CD-13352083E508}" dt="2019-04-27T04:07:55.800" v="9674" actId="14100"/>
          <ac:spMkLst>
            <pc:docMk/>
            <pc:sldMk cId="2937358871" sldId="8291"/>
            <ac:spMk id="18" creationId="{00C9D128-3606-472C-BB4B-92D45818CD20}"/>
          </ac:spMkLst>
        </pc:spChg>
        <pc:spChg chg="add mod">
          <ac:chgData name="Fabio Braga" userId="613eb079-57c7-4126-97e0-8d0ffad165b8" providerId="ADAL" clId="{B6DA2AAA-EB51-4891-85CD-13352083E508}" dt="2019-04-27T04:07:55.800" v="9674" actId="14100"/>
          <ac:spMkLst>
            <pc:docMk/>
            <pc:sldMk cId="2937358871" sldId="8291"/>
            <ac:spMk id="20" creationId="{B51A6D7C-5AFF-4C03-B2C7-3CA0151ADDA2}"/>
          </ac:spMkLst>
        </pc:spChg>
        <pc:spChg chg="add mod">
          <ac:chgData name="Fabio Braga" userId="613eb079-57c7-4126-97e0-8d0ffad165b8" providerId="ADAL" clId="{B6DA2AAA-EB51-4891-85CD-13352083E508}" dt="2019-04-27T04:07:55.800" v="9674" actId="14100"/>
          <ac:spMkLst>
            <pc:docMk/>
            <pc:sldMk cId="2937358871" sldId="8291"/>
            <ac:spMk id="22" creationId="{57E686FA-06C1-45AD-BDBD-1FD60491585B}"/>
          </ac:spMkLst>
        </pc:spChg>
        <pc:spChg chg="add mod">
          <ac:chgData name="Fabio Braga" userId="613eb079-57c7-4126-97e0-8d0ffad165b8" providerId="ADAL" clId="{B6DA2AAA-EB51-4891-85CD-13352083E508}" dt="2019-04-27T04:07:55.800" v="9674" actId="14100"/>
          <ac:spMkLst>
            <pc:docMk/>
            <pc:sldMk cId="2937358871" sldId="8291"/>
            <ac:spMk id="27" creationId="{B0E7E99E-BF81-476D-B835-B15928271F1A}"/>
          </ac:spMkLst>
        </pc:spChg>
        <pc:spChg chg="add mod">
          <ac:chgData name="Fabio Braga" userId="613eb079-57c7-4126-97e0-8d0ffad165b8" providerId="ADAL" clId="{B6DA2AAA-EB51-4891-85CD-13352083E508}" dt="2019-04-27T04:07:55.800" v="9674" actId="14100"/>
          <ac:spMkLst>
            <pc:docMk/>
            <pc:sldMk cId="2937358871" sldId="8291"/>
            <ac:spMk id="28" creationId="{BA7D0D32-4C5F-4B0C-B142-205348D8F94C}"/>
          </ac:spMkLst>
        </pc:spChg>
        <pc:spChg chg="add mod">
          <ac:chgData name="Fabio Braga" userId="613eb079-57c7-4126-97e0-8d0ffad165b8" providerId="ADAL" clId="{B6DA2AAA-EB51-4891-85CD-13352083E508}" dt="2019-04-27T04:08:09.542" v="9675" actId="207"/>
          <ac:spMkLst>
            <pc:docMk/>
            <pc:sldMk cId="2937358871" sldId="8291"/>
            <ac:spMk id="31" creationId="{C7D524FC-157E-4F0C-860F-249D5012A8B9}"/>
          </ac:spMkLst>
        </pc:spChg>
        <pc:spChg chg="add mod">
          <ac:chgData name="Fabio Braga" userId="613eb079-57c7-4126-97e0-8d0ffad165b8" providerId="ADAL" clId="{B6DA2AAA-EB51-4891-85CD-13352083E508}" dt="2019-04-27T04:07:55.800" v="9674" actId="14100"/>
          <ac:spMkLst>
            <pc:docMk/>
            <pc:sldMk cId="2937358871" sldId="8291"/>
            <ac:spMk id="32" creationId="{E297351F-3BA4-4F32-91E8-B09B151DFF6C}"/>
          </ac:spMkLst>
        </pc:spChg>
        <pc:spChg chg="add mod">
          <ac:chgData name="Fabio Braga" userId="613eb079-57c7-4126-97e0-8d0ffad165b8" providerId="ADAL" clId="{B6DA2AAA-EB51-4891-85CD-13352083E508}" dt="2019-04-27T04:07:55.800" v="9674" actId="14100"/>
          <ac:spMkLst>
            <pc:docMk/>
            <pc:sldMk cId="2937358871" sldId="8291"/>
            <ac:spMk id="33" creationId="{277B8779-1F7A-42BA-A5FA-FE17C206EB55}"/>
          </ac:spMkLst>
        </pc:spChg>
        <pc:spChg chg="add">
          <ac:chgData name="Fabio Braga" userId="613eb079-57c7-4126-97e0-8d0ffad165b8" providerId="ADAL" clId="{B6DA2AAA-EB51-4891-85CD-13352083E508}" dt="2019-04-27T04:07:41.180" v="9671"/>
          <ac:spMkLst>
            <pc:docMk/>
            <pc:sldMk cId="2937358871" sldId="8291"/>
            <ac:spMk id="43" creationId="{7CF1E549-DD1C-497B-9222-C24F0EC2D851}"/>
          </ac:spMkLst>
        </pc:spChg>
        <pc:spChg chg="add">
          <ac:chgData name="Fabio Braga" userId="613eb079-57c7-4126-97e0-8d0ffad165b8" providerId="ADAL" clId="{B6DA2AAA-EB51-4891-85CD-13352083E508}" dt="2019-04-27T04:07:41.180" v="9671"/>
          <ac:spMkLst>
            <pc:docMk/>
            <pc:sldMk cId="2937358871" sldId="8291"/>
            <ac:spMk id="45" creationId="{68B6ABFC-1ABF-49DB-964C-14AF4078A6AE}"/>
          </ac:spMkLst>
        </pc:spChg>
        <pc:spChg chg="add">
          <ac:chgData name="Fabio Braga" userId="613eb079-57c7-4126-97e0-8d0ffad165b8" providerId="ADAL" clId="{B6DA2AAA-EB51-4891-85CD-13352083E508}" dt="2019-04-27T04:07:41.180" v="9671"/>
          <ac:spMkLst>
            <pc:docMk/>
            <pc:sldMk cId="2937358871" sldId="8291"/>
            <ac:spMk id="47" creationId="{CDF19A29-CFFD-4CAB-B4FB-1D99285A0258}"/>
          </ac:spMkLst>
        </pc:spChg>
        <pc:spChg chg="add">
          <ac:chgData name="Fabio Braga" userId="613eb079-57c7-4126-97e0-8d0ffad165b8" providerId="ADAL" clId="{B6DA2AAA-EB51-4891-85CD-13352083E508}" dt="2019-04-27T04:07:41.180" v="9671"/>
          <ac:spMkLst>
            <pc:docMk/>
            <pc:sldMk cId="2937358871" sldId="8291"/>
            <ac:spMk id="49" creationId="{10BA4E9C-F829-444C-9892-37A4F4884C2F}"/>
          </ac:spMkLst>
        </pc:spChg>
        <pc:spChg chg="add">
          <ac:chgData name="Fabio Braga" userId="613eb079-57c7-4126-97e0-8d0ffad165b8" providerId="ADAL" clId="{B6DA2AAA-EB51-4891-85CD-13352083E508}" dt="2019-04-27T04:07:41.180" v="9671"/>
          <ac:spMkLst>
            <pc:docMk/>
            <pc:sldMk cId="2937358871" sldId="8291"/>
            <ac:spMk id="51" creationId="{5B79D346-7D14-44BC-A1B0-C9D544FDDA9A}"/>
          </ac:spMkLst>
        </pc:spChg>
        <pc:spChg chg="add">
          <ac:chgData name="Fabio Braga" userId="613eb079-57c7-4126-97e0-8d0ffad165b8" providerId="ADAL" clId="{B6DA2AAA-EB51-4891-85CD-13352083E508}" dt="2019-04-27T04:07:41.180" v="9671"/>
          <ac:spMkLst>
            <pc:docMk/>
            <pc:sldMk cId="2937358871" sldId="8291"/>
            <ac:spMk id="53" creationId="{39B70660-98CE-4411-9BEF-CF3A9A779F08}"/>
          </ac:spMkLst>
        </pc:spChg>
        <pc:spChg chg="add">
          <ac:chgData name="Fabio Braga" userId="613eb079-57c7-4126-97e0-8d0ffad165b8" providerId="ADAL" clId="{B6DA2AAA-EB51-4891-85CD-13352083E508}" dt="2019-04-27T04:07:41.180" v="9671"/>
          <ac:spMkLst>
            <pc:docMk/>
            <pc:sldMk cId="2937358871" sldId="8291"/>
            <ac:spMk id="55" creationId="{D7C8A807-B98D-4885-A236-B57E59232415}"/>
          </ac:spMkLst>
        </pc:spChg>
        <pc:spChg chg="add">
          <ac:chgData name="Fabio Braga" userId="613eb079-57c7-4126-97e0-8d0ffad165b8" providerId="ADAL" clId="{B6DA2AAA-EB51-4891-85CD-13352083E508}" dt="2019-04-27T04:07:41.180" v="9671"/>
          <ac:spMkLst>
            <pc:docMk/>
            <pc:sldMk cId="2937358871" sldId="8291"/>
            <ac:spMk id="57" creationId="{A2D43AF7-2CB8-4852-81C2-382CF9E343D4}"/>
          </ac:spMkLst>
        </pc:spChg>
        <pc:spChg chg="add">
          <ac:chgData name="Fabio Braga" userId="613eb079-57c7-4126-97e0-8d0ffad165b8" providerId="ADAL" clId="{B6DA2AAA-EB51-4891-85CD-13352083E508}" dt="2019-04-27T04:07:41.180" v="9671"/>
          <ac:spMkLst>
            <pc:docMk/>
            <pc:sldMk cId="2937358871" sldId="8291"/>
            <ac:spMk id="59" creationId="{17A5480C-D028-49B2-B84F-077DF3BFE612}"/>
          </ac:spMkLst>
        </pc:spChg>
        <pc:spChg chg="add">
          <ac:chgData name="Fabio Braga" userId="613eb079-57c7-4126-97e0-8d0ffad165b8" providerId="ADAL" clId="{B6DA2AAA-EB51-4891-85CD-13352083E508}" dt="2019-04-27T04:07:41.180" v="9671"/>
          <ac:spMkLst>
            <pc:docMk/>
            <pc:sldMk cId="2937358871" sldId="8291"/>
            <ac:spMk id="61" creationId="{DC4CABB7-6831-4B9E-971E-5EAAA77221D4}"/>
          </ac:spMkLst>
        </pc:spChg>
        <pc:spChg chg="add">
          <ac:chgData name="Fabio Braga" userId="613eb079-57c7-4126-97e0-8d0ffad165b8" providerId="ADAL" clId="{B6DA2AAA-EB51-4891-85CD-13352083E508}" dt="2019-04-27T04:07:41.180" v="9671"/>
          <ac:spMkLst>
            <pc:docMk/>
            <pc:sldMk cId="2937358871" sldId="8291"/>
            <ac:spMk id="63" creationId="{94B65F2B-8C49-4C2C-A49B-57C35446F94F}"/>
          </ac:spMkLst>
        </pc:spChg>
        <pc:spChg chg="add">
          <ac:chgData name="Fabio Braga" userId="613eb079-57c7-4126-97e0-8d0ffad165b8" providerId="ADAL" clId="{B6DA2AAA-EB51-4891-85CD-13352083E508}" dt="2019-04-27T04:07:41.180" v="9671"/>
          <ac:spMkLst>
            <pc:docMk/>
            <pc:sldMk cId="2937358871" sldId="8291"/>
            <ac:spMk id="68" creationId="{A5EF8866-004D-4D05-BC30-782538626347}"/>
          </ac:spMkLst>
        </pc:spChg>
        <pc:spChg chg="add">
          <ac:chgData name="Fabio Braga" userId="613eb079-57c7-4126-97e0-8d0ffad165b8" providerId="ADAL" clId="{B6DA2AAA-EB51-4891-85CD-13352083E508}" dt="2019-04-27T04:07:41.180" v="9671"/>
          <ac:spMkLst>
            <pc:docMk/>
            <pc:sldMk cId="2937358871" sldId="8291"/>
            <ac:spMk id="69" creationId="{84D8E8E1-2D50-43C6-A84D-B998AAC1A130}"/>
          </ac:spMkLst>
        </pc:spChg>
        <pc:spChg chg="add">
          <ac:chgData name="Fabio Braga" userId="613eb079-57c7-4126-97e0-8d0ffad165b8" providerId="ADAL" clId="{B6DA2AAA-EB51-4891-85CD-13352083E508}" dt="2019-04-27T04:07:41.180" v="9671"/>
          <ac:spMkLst>
            <pc:docMk/>
            <pc:sldMk cId="2937358871" sldId="8291"/>
            <ac:spMk id="70" creationId="{F450BB6F-F184-4325-9FD9-C7CD77FA019A}"/>
          </ac:spMkLst>
        </pc:spChg>
        <pc:spChg chg="add">
          <ac:chgData name="Fabio Braga" userId="613eb079-57c7-4126-97e0-8d0ffad165b8" providerId="ADAL" clId="{B6DA2AAA-EB51-4891-85CD-13352083E508}" dt="2019-04-27T04:07:41.180" v="9671"/>
          <ac:spMkLst>
            <pc:docMk/>
            <pc:sldMk cId="2937358871" sldId="8291"/>
            <ac:spMk id="71" creationId="{36B6AA5B-3118-4914-97D9-078B8D8F8B62}"/>
          </ac:spMkLst>
        </pc:spChg>
        <pc:grpChg chg="add mod">
          <ac:chgData name="Fabio Braga" userId="613eb079-57c7-4126-97e0-8d0ffad165b8" providerId="ADAL" clId="{B6DA2AAA-EB51-4891-85CD-13352083E508}" dt="2019-04-27T04:07:55.800" v="9674" actId="14100"/>
          <ac:grpSpMkLst>
            <pc:docMk/>
            <pc:sldMk cId="2937358871" sldId="8291"/>
            <ac:grpSpMk id="5" creationId="{4BB5745C-11BD-4F27-9F19-131D3055B469}"/>
          </ac:grpSpMkLst>
        </pc:grpChg>
        <pc:grpChg chg="add mod">
          <ac:chgData name="Fabio Braga" userId="613eb079-57c7-4126-97e0-8d0ffad165b8" providerId="ADAL" clId="{B6DA2AAA-EB51-4891-85CD-13352083E508}" dt="2019-04-27T04:07:55.800" v="9674" actId="14100"/>
          <ac:grpSpMkLst>
            <pc:docMk/>
            <pc:sldMk cId="2937358871" sldId="8291"/>
            <ac:grpSpMk id="8" creationId="{36C24CAB-A360-4E99-AF5A-2407924DF830}"/>
          </ac:grpSpMkLst>
        </pc:grpChg>
        <pc:grpChg chg="add mod">
          <ac:chgData name="Fabio Braga" userId="613eb079-57c7-4126-97e0-8d0ffad165b8" providerId="ADAL" clId="{B6DA2AAA-EB51-4891-85CD-13352083E508}" dt="2019-04-27T04:07:55.800" v="9674" actId="14100"/>
          <ac:grpSpMkLst>
            <pc:docMk/>
            <pc:sldMk cId="2937358871" sldId="8291"/>
            <ac:grpSpMk id="21" creationId="{BC9337EB-08D2-4499-9B35-58110E53B827}"/>
          </ac:grpSpMkLst>
        </pc:grpChg>
        <pc:grpChg chg="add mod">
          <ac:chgData name="Fabio Braga" userId="613eb079-57c7-4126-97e0-8d0ffad165b8" providerId="ADAL" clId="{B6DA2AAA-EB51-4891-85CD-13352083E508}" dt="2019-04-27T04:07:55.800" v="9674" actId="14100"/>
          <ac:grpSpMkLst>
            <pc:docMk/>
            <pc:sldMk cId="2937358871" sldId="8291"/>
            <ac:grpSpMk id="24" creationId="{08182B01-4F32-44D0-A2B1-2DC42DEFFFE0}"/>
          </ac:grpSpMkLst>
        </pc:grpChg>
        <pc:grpChg chg="add mod">
          <ac:chgData name="Fabio Braga" userId="613eb079-57c7-4126-97e0-8d0ffad165b8" providerId="ADAL" clId="{B6DA2AAA-EB51-4891-85CD-13352083E508}" dt="2019-04-27T04:07:55.800" v="9674" actId="14100"/>
          <ac:grpSpMkLst>
            <pc:docMk/>
            <pc:sldMk cId="2937358871" sldId="8291"/>
            <ac:grpSpMk id="25" creationId="{ED1E07B1-BE77-4AF0-B36F-73060F744AF5}"/>
          </ac:grpSpMkLst>
        </pc:grpChg>
        <pc:grpChg chg="add mod">
          <ac:chgData name="Fabio Braga" userId="613eb079-57c7-4126-97e0-8d0ffad165b8" providerId="ADAL" clId="{B6DA2AAA-EB51-4891-85CD-13352083E508}" dt="2019-04-27T04:07:55.800" v="9674" actId="14100"/>
          <ac:grpSpMkLst>
            <pc:docMk/>
            <pc:sldMk cId="2937358871" sldId="8291"/>
            <ac:grpSpMk id="26" creationId="{90F1ADBE-DE11-497C-A1B3-731365FF02FC}"/>
          </ac:grpSpMkLst>
        </pc:grpChg>
        <pc:grpChg chg="add mod">
          <ac:chgData name="Fabio Braga" userId="613eb079-57c7-4126-97e0-8d0ffad165b8" providerId="ADAL" clId="{B6DA2AAA-EB51-4891-85CD-13352083E508}" dt="2019-04-27T04:07:55.800" v="9674" actId="14100"/>
          <ac:grpSpMkLst>
            <pc:docMk/>
            <pc:sldMk cId="2937358871" sldId="8291"/>
            <ac:grpSpMk id="34" creationId="{95CCD60F-4498-40C5-87E4-6B868BA1E9D5}"/>
          </ac:grpSpMkLst>
        </pc:grpChg>
        <pc:grpChg chg="add mod">
          <ac:chgData name="Fabio Braga" userId="613eb079-57c7-4126-97e0-8d0ffad165b8" providerId="ADAL" clId="{B6DA2AAA-EB51-4891-85CD-13352083E508}" dt="2019-04-27T04:07:55.800" v="9674" actId="14100"/>
          <ac:grpSpMkLst>
            <pc:docMk/>
            <pc:sldMk cId="2937358871" sldId="8291"/>
            <ac:grpSpMk id="35" creationId="{3E2B27C9-979A-4884-A56B-5B846AF649B2}"/>
          </ac:grpSpMkLst>
        </pc:grpChg>
        <pc:grpChg chg="add mod">
          <ac:chgData name="Fabio Braga" userId="613eb079-57c7-4126-97e0-8d0ffad165b8" providerId="ADAL" clId="{B6DA2AAA-EB51-4891-85CD-13352083E508}" dt="2019-04-27T04:07:55.800" v="9674" actId="14100"/>
          <ac:grpSpMkLst>
            <pc:docMk/>
            <pc:sldMk cId="2937358871" sldId="8291"/>
            <ac:grpSpMk id="36" creationId="{64C2E9C4-CC61-4EB3-BF8F-63DBAF27C084}"/>
          </ac:grpSpMkLst>
        </pc:grpChg>
        <pc:grpChg chg="add mod">
          <ac:chgData name="Fabio Braga" userId="613eb079-57c7-4126-97e0-8d0ffad165b8" providerId="ADAL" clId="{B6DA2AAA-EB51-4891-85CD-13352083E508}" dt="2019-04-27T04:07:55.800" v="9674" actId="14100"/>
          <ac:grpSpMkLst>
            <pc:docMk/>
            <pc:sldMk cId="2937358871" sldId="8291"/>
            <ac:grpSpMk id="37" creationId="{BBAF6A8E-3652-41F7-9925-8C4FEE539999}"/>
          </ac:grpSpMkLst>
        </pc:grpChg>
        <pc:grpChg chg="add mod">
          <ac:chgData name="Fabio Braga" userId="613eb079-57c7-4126-97e0-8d0ffad165b8" providerId="ADAL" clId="{B6DA2AAA-EB51-4891-85CD-13352083E508}" dt="2019-04-27T04:07:55.800" v="9674" actId="14100"/>
          <ac:grpSpMkLst>
            <pc:docMk/>
            <pc:sldMk cId="2937358871" sldId="8291"/>
            <ac:grpSpMk id="38" creationId="{6DB96516-4895-4008-A22C-E170F2192B78}"/>
          </ac:grpSpMkLst>
        </pc:grpChg>
        <pc:grpChg chg="add mod">
          <ac:chgData name="Fabio Braga" userId="613eb079-57c7-4126-97e0-8d0ffad165b8" providerId="ADAL" clId="{B6DA2AAA-EB51-4891-85CD-13352083E508}" dt="2019-04-27T04:07:55.800" v="9674" actId="14100"/>
          <ac:grpSpMkLst>
            <pc:docMk/>
            <pc:sldMk cId="2937358871" sldId="8291"/>
            <ac:grpSpMk id="39" creationId="{10F291D4-B6E8-4038-9C3A-9AA00965218B}"/>
          </ac:grpSpMkLst>
        </pc:grpChg>
        <pc:grpChg chg="add mod">
          <ac:chgData name="Fabio Braga" userId="613eb079-57c7-4126-97e0-8d0ffad165b8" providerId="ADAL" clId="{B6DA2AAA-EB51-4891-85CD-13352083E508}" dt="2019-04-27T04:07:55.800" v="9674" actId="14100"/>
          <ac:grpSpMkLst>
            <pc:docMk/>
            <pc:sldMk cId="2937358871" sldId="8291"/>
            <ac:grpSpMk id="40" creationId="{CB1C0E00-4287-4A18-9AA1-6529CA18098B}"/>
          </ac:grpSpMkLst>
        </pc:grpChg>
        <pc:grpChg chg="add mod">
          <ac:chgData name="Fabio Braga" userId="613eb079-57c7-4126-97e0-8d0ffad165b8" providerId="ADAL" clId="{B6DA2AAA-EB51-4891-85CD-13352083E508}" dt="2019-04-27T04:07:55.800" v="9674" actId="14100"/>
          <ac:grpSpMkLst>
            <pc:docMk/>
            <pc:sldMk cId="2937358871" sldId="8291"/>
            <ac:grpSpMk id="41" creationId="{3705E7AE-F5DC-4ECF-9344-3A71D28FFE13}"/>
          </ac:grpSpMkLst>
        </pc:grpChg>
        <pc:picChg chg="add mod">
          <ac:chgData name="Fabio Braga" userId="613eb079-57c7-4126-97e0-8d0ffad165b8" providerId="ADAL" clId="{B6DA2AAA-EB51-4891-85CD-13352083E508}" dt="2019-04-27T04:07:55.800" v="9674" actId="14100"/>
          <ac:picMkLst>
            <pc:docMk/>
            <pc:sldMk cId="2937358871" sldId="8291"/>
            <ac:picMk id="6" creationId="{2561D2CF-A2BB-4AC2-BC08-3EB63F76B669}"/>
          </ac:picMkLst>
        </pc:picChg>
        <pc:picChg chg="add mod">
          <ac:chgData name="Fabio Braga" userId="613eb079-57c7-4126-97e0-8d0ffad165b8" providerId="ADAL" clId="{B6DA2AAA-EB51-4891-85CD-13352083E508}" dt="2019-04-27T04:07:55.800" v="9674" actId="14100"/>
          <ac:picMkLst>
            <pc:docMk/>
            <pc:sldMk cId="2937358871" sldId="8291"/>
            <ac:picMk id="7" creationId="{68E8683A-F855-43A3-B161-E923BD328F10}"/>
          </ac:picMkLst>
        </pc:picChg>
        <pc:picChg chg="add mod">
          <ac:chgData name="Fabio Braga" userId="613eb079-57c7-4126-97e0-8d0ffad165b8" providerId="ADAL" clId="{B6DA2AAA-EB51-4891-85CD-13352083E508}" dt="2019-04-27T04:07:55.800" v="9674" actId="14100"/>
          <ac:picMkLst>
            <pc:docMk/>
            <pc:sldMk cId="2937358871" sldId="8291"/>
            <ac:picMk id="14" creationId="{44B44BE4-49B0-4F13-921B-75EF291D3589}"/>
          </ac:picMkLst>
        </pc:picChg>
        <pc:picChg chg="add mod">
          <ac:chgData name="Fabio Braga" userId="613eb079-57c7-4126-97e0-8d0ffad165b8" providerId="ADAL" clId="{B6DA2AAA-EB51-4891-85CD-13352083E508}" dt="2019-04-27T04:07:55.800" v="9674" actId="14100"/>
          <ac:picMkLst>
            <pc:docMk/>
            <pc:sldMk cId="2937358871" sldId="8291"/>
            <ac:picMk id="15" creationId="{41A9AE5C-AA79-420B-B468-CE6161581765}"/>
          </ac:picMkLst>
        </pc:picChg>
        <pc:picChg chg="add mod">
          <ac:chgData name="Fabio Braga" userId="613eb079-57c7-4126-97e0-8d0ffad165b8" providerId="ADAL" clId="{B6DA2AAA-EB51-4891-85CD-13352083E508}" dt="2019-04-27T04:07:55.800" v="9674" actId="14100"/>
          <ac:picMkLst>
            <pc:docMk/>
            <pc:sldMk cId="2937358871" sldId="8291"/>
            <ac:picMk id="17" creationId="{EACA4967-50DE-4D6E-8EF0-02D7114A7815}"/>
          </ac:picMkLst>
        </pc:picChg>
        <pc:picChg chg="add mod">
          <ac:chgData name="Fabio Braga" userId="613eb079-57c7-4126-97e0-8d0ffad165b8" providerId="ADAL" clId="{B6DA2AAA-EB51-4891-85CD-13352083E508}" dt="2019-04-27T04:07:55.800" v="9674" actId="14100"/>
          <ac:picMkLst>
            <pc:docMk/>
            <pc:sldMk cId="2937358871" sldId="8291"/>
            <ac:picMk id="19" creationId="{141273F4-DCEA-4270-A7F3-667A733CEE4C}"/>
          </ac:picMkLst>
        </pc:picChg>
        <pc:picChg chg="add mod">
          <ac:chgData name="Fabio Braga" userId="613eb079-57c7-4126-97e0-8d0ffad165b8" providerId="ADAL" clId="{B6DA2AAA-EB51-4891-85CD-13352083E508}" dt="2019-04-27T04:07:55.800" v="9674" actId="14100"/>
          <ac:picMkLst>
            <pc:docMk/>
            <pc:sldMk cId="2937358871" sldId="8291"/>
            <ac:picMk id="23" creationId="{FDB90CB0-A898-427F-BFFA-4B8A7CBE2114}"/>
          </ac:picMkLst>
        </pc:picChg>
        <pc:picChg chg="add">
          <ac:chgData name="Fabio Braga" userId="613eb079-57c7-4126-97e0-8d0ffad165b8" providerId="ADAL" clId="{B6DA2AAA-EB51-4891-85CD-13352083E508}" dt="2019-04-27T04:07:41.180" v="9671"/>
          <ac:picMkLst>
            <pc:docMk/>
            <pc:sldMk cId="2937358871" sldId="8291"/>
            <ac:picMk id="42" creationId="{01808BD3-DAD4-4636-A592-5DB1150227A8}"/>
          </ac:picMkLst>
        </pc:picChg>
        <pc:picChg chg="add">
          <ac:chgData name="Fabio Braga" userId="613eb079-57c7-4126-97e0-8d0ffad165b8" providerId="ADAL" clId="{B6DA2AAA-EB51-4891-85CD-13352083E508}" dt="2019-04-27T04:07:41.180" v="9671"/>
          <ac:picMkLst>
            <pc:docMk/>
            <pc:sldMk cId="2937358871" sldId="8291"/>
            <ac:picMk id="44" creationId="{4E9FF912-5B4A-4AE6-A2BB-C3C5D1A60C4F}"/>
          </ac:picMkLst>
        </pc:picChg>
        <pc:picChg chg="add">
          <ac:chgData name="Fabio Braga" userId="613eb079-57c7-4126-97e0-8d0ffad165b8" providerId="ADAL" clId="{B6DA2AAA-EB51-4891-85CD-13352083E508}" dt="2019-04-27T04:07:41.180" v="9671"/>
          <ac:picMkLst>
            <pc:docMk/>
            <pc:sldMk cId="2937358871" sldId="8291"/>
            <ac:picMk id="46" creationId="{F2A9C677-D154-48F5-94E2-562911204691}"/>
          </ac:picMkLst>
        </pc:picChg>
        <pc:picChg chg="add">
          <ac:chgData name="Fabio Braga" userId="613eb079-57c7-4126-97e0-8d0ffad165b8" providerId="ADAL" clId="{B6DA2AAA-EB51-4891-85CD-13352083E508}" dt="2019-04-27T04:07:41.180" v="9671"/>
          <ac:picMkLst>
            <pc:docMk/>
            <pc:sldMk cId="2937358871" sldId="8291"/>
            <ac:picMk id="48" creationId="{34DF0EE1-BF58-4573-9201-5D3E3F7833DE}"/>
          </ac:picMkLst>
        </pc:picChg>
        <pc:picChg chg="add">
          <ac:chgData name="Fabio Braga" userId="613eb079-57c7-4126-97e0-8d0ffad165b8" providerId="ADAL" clId="{B6DA2AAA-EB51-4891-85CD-13352083E508}" dt="2019-04-27T04:07:41.180" v="9671"/>
          <ac:picMkLst>
            <pc:docMk/>
            <pc:sldMk cId="2937358871" sldId="8291"/>
            <ac:picMk id="50" creationId="{D3C39912-611A-40AB-B3B2-F528678452CD}"/>
          </ac:picMkLst>
        </pc:picChg>
        <pc:picChg chg="add">
          <ac:chgData name="Fabio Braga" userId="613eb079-57c7-4126-97e0-8d0ffad165b8" providerId="ADAL" clId="{B6DA2AAA-EB51-4891-85CD-13352083E508}" dt="2019-04-27T04:07:41.180" v="9671"/>
          <ac:picMkLst>
            <pc:docMk/>
            <pc:sldMk cId="2937358871" sldId="8291"/>
            <ac:picMk id="52" creationId="{2EF3123D-6D49-4DF5-93CA-B9F947825075}"/>
          </ac:picMkLst>
        </pc:picChg>
        <pc:picChg chg="add">
          <ac:chgData name="Fabio Braga" userId="613eb079-57c7-4126-97e0-8d0ffad165b8" providerId="ADAL" clId="{B6DA2AAA-EB51-4891-85CD-13352083E508}" dt="2019-04-27T04:07:41.180" v="9671"/>
          <ac:picMkLst>
            <pc:docMk/>
            <pc:sldMk cId="2937358871" sldId="8291"/>
            <ac:picMk id="54" creationId="{6054C8BA-EE8B-4353-BB43-B6BB0F1BC072}"/>
          </ac:picMkLst>
        </pc:picChg>
        <pc:picChg chg="add">
          <ac:chgData name="Fabio Braga" userId="613eb079-57c7-4126-97e0-8d0ffad165b8" providerId="ADAL" clId="{B6DA2AAA-EB51-4891-85CD-13352083E508}" dt="2019-04-27T04:07:41.180" v="9671"/>
          <ac:picMkLst>
            <pc:docMk/>
            <pc:sldMk cId="2937358871" sldId="8291"/>
            <ac:picMk id="56" creationId="{FD0C76DA-C422-4C4F-9E5B-5EDE4374ED30}"/>
          </ac:picMkLst>
        </pc:picChg>
        <pc:picChg chg="add">
          <ac:chgData name="Fabio Braga" userId="613eb079-57c7-4126-97e0-8d0ffad165b8" providerId="ADAL" clId="{B6DA2AAA-EB51-4891-85CD-13352083E508}" dt="2019-04-27T04:07:41.180" v="9671"/>
          <ac:picMkLst>
            <pc:docMk/>
            <pc:sldMk cId="2937358871" sldId="8291"/>
            <ac:picMk id="58" creationId="{8CFAD674-566A-4E89-9702-5D5E1DE02CCD}"/>
          </ac:picMkLst>
        </pc:picChg>
        <pc:picChg chg="add">
          <ac:chgData name="Fabio Braga" userId="613eb079-57c7-4126-97e0-8d0ffad165b8" providerId="ADAL" clId="{B6DA2AAA-EB51-4891-85CD-13352083E508}" dt="2019-04-27T04:07:41.180" v="9671"/>
          <ac:picMkLst>
            <pc:docMk/>
            <pc:sldMk cId="2937358871" sldId="8291"/>
            <ac:picMk id="60" creationId="{1E4F971F-D2DE-4236-8E36-D8838D0BDEA5}"/>
          </ac:picMkLst>
        </pc:picChg>
        <pc:picChg chg="add">
          <ac:chgData name="Fabio Braga" userId="613eb079-57c7-4126-97e0-8d0ffad165b8" providerId="ADAL" clId="{B6DA2AAA-EB51-4891-85CD-13352083E508}" dt="2019-04-27T04:07:41.180" v="9671"/>
          <ac:picMkLst>
            <pc:docMk/>
            <pc:sldMk cId="2937358871" sldId="8291"/>
            <ac:picMk id="62" creationId="{B958D6FC-2519-48ED-8D7E-9465CB3433C6}"/>
          </ac:picMkLst>
        </pc:picChg>
        <pc:picChg chg="add">
          <ac:chgData name="Fabio Braga" userId="613eb079-57c7-4126-97e0-8d0ffad165b8" providerId="ADAL" clId="{B6DA2AAA-EB51-4891-85CD-13352083E508}" dt="2019-04-27T04:07:41.180" v="9671"/>
          <ac:picMkLst>
            <pc:docMk/>
            <pc:sldMk cId="2937358871" sldId="8291"/>
            <ac:picMk id="64" creationId="{1237545A-40F5-461B-84C0-8F9C4481B4CB}"/>
          </ac:picMkLst>
        </pc:picChg>
        <pc:picChg chg="add">
          <ac:chgData name="Fabio Braga" userId="613eb079-57c7-4126-97e0-8d0ffad165b8" providerId="ADAL" clId="{B6DA2AAA-EB51-4891-85CD-13352083E508}" dt="2019-04-27T04:07:41.180" v="9671"/>
          <ac:picMkLst>
            <pc:docMk/>
            <pc:sldMk cId="2937358871" sldId="8291"/>
            <ac:picMk id="65" creationId="{8429ECB7-A9FD-4F1A-A26F-40E73C0876DA}"/>
          </ac:picMkLst>
        </pc:picChg>
        <pc:picChg chg="add">
          <ac:chgData name="Fabio Braga" userId="613eb079-57c7-4126-97e0-8d0ffad165b8" providerId="ADAL" clId="{B6DA2AAA-EB51-4891-85CD-13352083E508}" dt="2019-04-27T04:07:41.180" v="9671"/>
          <ac:picMkLst>
            <pc:docMk/>
            <pc:sldMk cId="2937358871" sldId="8291"/>
            <ac:picMk id="66" creationId="{161A3E92-9483-405C-A0F3-31F273CA2F1D}"/>
          </ac:picMkLst>
        </pc:picChg>
        <pc:picChg chg="add">
          <ac:chgData name="Fabio Braga" userId="613eb079-57c7-4126-97e0-8d0ffad165b8" providerId="ADAL" clId="{B6DA2AAA-EB51-4891-85CD-13352083E508}" dt="2019-04-27T04:07:41.180" v="9671"/>
          <ac:picMkLst>
            <pc:docMk/>
            <pc:sldMk cId="2937358871" sldId="8291"/>
            <ac:picMk id="67" creationId="{79156B95-9ACE-4F97-9C15-05BA0B0B7C02}"/>
          </ac:picMkLst>
        </pc:picChg>
        <pc:cxnChg chg="add mod">
          <ac:chgData name="Fabio Braga" userId="613eb079-57c7-4126-97e0-8d0ffad165b8" providerId="ADAL" clId="{B6DA2AAA-EB51-4891-85CD-13352083E508}" dt="2019-04-27T04:07:55.800" v="9674" actId="14100"/>
          <ac:cxnSpMkLst>
            <pc:docMk/>
            <pc:sldMk cId="2937358871" sldId="8291"/>
            <ac:cxnSpMk id="29" creationId="{DE69DBA2-1DE5-4524-AEE9-3D2E67128BF7}"/>
          </ac:cxnSpMkLst>
        </pc:cxnChg>
        <pc:cxnChg chg="add mod">
          <ac:chgData name="Fabio Braga" userId="613eb079-57c7-4126-97e0-8d0ffad165b8" providerId="ADAL" clId="{B6DA2AAA-EB51-4891-85CD-13352083E508}" dt="2019-04-27T04:07:55.800" v="9674" actId="14100"/>
          <ac:cxnSpMkLst>
            <pc:docMk/>
            <pc:sldMk cId="2937358871" sldId="8291"/>
            <ac:cxnSpMk id="30" creationId="{791BC26E-FC70-4595-8AEF-A80E269DFF78}"/>
          </ac:cxnSpMkLst>
        </pc:cxnChg>
      </pc:sldChg>
      <pc:sldChg chg="addSp delSp modSp add">
        <pc:chgData name="Fabio Braga" userId="613eb079-57c7-4126-97e0-8d0ffad165b8" providerId="ADAL" clId="{B6DA2AAA-EB51-4891-85CD-13352083E508}" dt="2019-04-27T04:12:39.781" v="9778" actId="1076"/>
        <pc:sldMkLst>
          <pc:docMk/>
          <pc:sldMk cId="3467280609" sldId="8292"/>
        </pc:sldMkLst>
        <pc:spChg chg="mod">
          <ac:chgData name="Fabio Braga" userId="613eb079-57c7-4126-97e0-8d0ffad165b8" providerId="ADAL" clId="{B6DA2AAA-EB51-4891-85CD-13352083E508}" dt="2019-04-27T04:10:35.671" v="9731" actId="20577"/>
          <ac:spMkLst>
            <pc:docMk/>
            <pc:sldMk cId="3467280609" sldId="8292"/>
            <ac:spMk id="2" creationId="{81C5D6B2-1076-4338-9F79-7ED17ADB00FF}"/>
          </ac:spMkLst>
        </pc:spChg>
        <pc:spChg chg="add mod">
          <ac:chgData name="Fabio Braga" userId="613eb079-57c7-4126-97e0-8d0ffad165b8" providerId="ADAL" clId="{B6DA2AAA-EB51-4891-85CD-13352083E508}" dt="2019-04-27T04:12:39.781" v="9778" actId="1076"/>
          <ac:spMkLst>
            <pc:docMk/>
            <pc:sldMk cId="3467280609" sldId="8292"/>
            <ac:spMk id="3" creationId="{3D94A7F1-CF57-4BBA-8852-31F3AD147112}"/>
          </ac:spMkLst>
        </pc:spChg>
        <pc:spChg chg="add">
          <ac:chgData name="Fabio Braga" userId="613eb079-57c7-4126-97e0-8d0ffad165b8" providerId="ADAL" clId="{B6DA2AAA-EB51-4891-85CD-13352083E508}" dt="2019-04-27T04:11:20.897" v="9735"/>
          <ac:spMkLst>
            <pc:docMk/>
            <pc:sldMk cId="3467280609" sldId="8292"/>
            <ac:spMk id="9" creationId="{287CD346-F7D0-4E49-8170-AB5A5350DBFE}"/>
          </ac:spMkLst>
        </pc:spChg>
        <pc:spChg chg="add mod">
          <ac:chgData name="Fabio Braga" userId="613eb079-57c7-4126-97e0-8d0ffad165b8" providerId="ADAL" clId="{B6DA2AAA-EB51-4891-85CD-13352083E508}" dt="2019-04-27T04:11:41.984" v="9740" actId="207"/>
          <ac:spMkLst>
            <pc:docMk/>
            <pc:sldMk cId="3467280609" sldId="8292"/>
            <ac:spMk id="10" creationId="{A101250D-6F0A-4269-87DE-A736C5147D4D}"/>
          </ac:spMkLst>
        </pc:spChg>
        <pc:spChg chg="add mod">
          <ac:chgData name="Fabio Braga" userId="613eb079-57c7-4126-97e0-8d0ffad165b8" providerId="ADAL" clId="{B6DA2AAA-EB51-4891-85CD-13352083E508}" dt="2019-04-27T04:12:00.728" v="9743" actId="207"/>
          <ac:spMkLst>
            <pc:docMk/>
            <pc:sldMk cId="3467280609" sldId="8292"/>
            <ac:spMk id="11" creationId="{9AFBA61F-0D1A-4AE1-ABF1-B5BB61F5E1EF}"/>
          </ac:spMkLst>
        </pc:spChg>
        <pc:spChg chg="add mod">
          <ac:chgData name="Fabio Braga" userId="613eb079-57c7-4126-97e0-8d0ffad165b8" providerId="ADAL" clId="{B6DA2AAA-EB51-4891-85CD-13352083E508}" dt="2019-04-27T04:11:57.417" v="9742" actId="207"/>
          <ac:spMkLst>
            <pc:docMk/>
            <pc:sldMk cId="3467280609" sldId="8292"/>
            <ac:spMk id="12" creationId="{EF491C2F-9186-4210-80D5-747417EABB37}"/>
          </ac:spMkLst>
        </pc:spChg>
        <pc:spChg chg="add mod">
          <ac:chgData name="Fabio Braga" userId="613eb079-57c7-4126-97e0-8d0ffad165b8" providerId="ADAL" clId="{B6DA2AAA-EB51-4891-85CD-13352083E508}" dt="2019-04-27T04:11:52.549" v="9741" actId="207"/>
          <ac:spMkLst>
            <pc:docMk/>
            <pc:sldMk cId="3467280609" sldId="8292"/>
            <ac:spMk id="13" creationId="{4F2449A1-5BB7-4806-868E-50A4FB8958F2}"/>
          </ac:spMkLst>
        </pc:spChg>
        <pc:spChg chg="add">
          <ac:chgData name="Fabio Braga" userId="613eb079-57c7-4126-97e0-8d0ffad165b8" providerId="ADAL" clId="{B6DA2AAA-EB51-4891-85CD-13352083E508}" dt="2019-04-27T04:11:20.897" v="9735"/>
          <ac:spMkLst>
            <pc:docMk/>
            <pc:sldMk cId="3467280609" sldId="8292"/>
            <ac:spMk id="14" creationId="{6A282887-F5C4-4C5D-9A86-738CD7F03EB9}"/>
          </ac:spMkLst>
        </pc:spChg>
        <pc:spChg chg="add">
          <ac:chgData name="Fabio Braga" userId="613eb079-57c7-4126-97e0-8d0ffad165b8" providerId="ADAL" clId="{B6DA2AAA-EB51-4891-85CD-13352083E508}" dt="2019-04-27T04:11:20.897" v="9735"/>
          <ac:spMkLst>
            <pc:docMk/>
            <pc:sldMk cId="3467280609" sldId="8292"/>
            <ac:spMk id="15" creationId="{4FB2D5D3-A151-4686-B3FA-91B5C05A044E}"/>
          </ac:spMkLst>
        </pc:spChg>
        <pc:spChg chg="add mod">
          <ac:chgData name="Fabio Braga" userId="613eb079-57c7-4126-97e0-8d0ffad165b8" providerId="ADAL" clId="{B6DA2AAA-EB51-4891-85CD-13352083E508}" dt="2019-04-27T04:12:11.532" v="9759" actId="1037"/>
          <ac:spMkLst>
            <pc:docMk/>
            <pc:sldMk cId="3467280609" sldId="8292"/>
            <ac:spMk id="16" creationId="{A56D4E6A-2D22-4135-A2A3-3E95863A005F}"/>
          </ac:spMkLst>
        </pc:spChg>
        <pc:spChg chg="add">
          <ac:chgData name="Fabio Braga" userId="613eb079-57c7-4126-97e0-8d0ffad165b8" providerId="ADAL" clId="{B6DA2AAA-EB51-4891-85CD-13352083E508}" dt="2019-04-27T04:11:20.897" v="9735"/>
          <ac:spMkLst>
            <pc:docMk/>
            <pc:sldMk cId="3467280609" sldId="8292"/>
            <ac:spMk id="17" creationId="{0C4C7648-C391-42FA-8454-0F9EB9B3A62C}"/>
          </ac:spMkLst>
        </pc:spChg>
        <pc:spChg chg="add mod">
          <ac:chgData name="Fabio Braga" userId="613eb079-57c7-4126-97e0-8d0ffad165b8" providerId="ADAL" clId="{B6DA2AAA-EB51-4891-85CD-13352083E508}" dt="2019-04-27T04:12:19.495" v="9775" actId="1038"/>
          <ac:spMkLst>
            <pc:docMk/>
            <pc:sldMk cId="3467280609" sldId="8292"/>
            <ac:spMk id="18" creationId="{3B0C25F7-F9F5-4376-8018-A9FEF096D3CA}"/>
          </ac:spMkLst>
        </pc:spChg>
        <pc:spChg chg="add">
          <ac:chgData name="Fabio Braga" userId="613eb079-57c7-4126-97e0-8d0ffad165b8" providerId="ADAL" clId="{B6DA2AAA-EB51-4891-85CD-13352083E508}" dt="2019-04-27T04:11:20.897" v="9735"/>
          <ac:spMkLst>
            <pc:docMk/>
            <pc:sldMk cId="3467280609" sldId="8292"/>
            <ac:spMk id="22" creationId="{AA7D7ADC-4888-4BC0-9D48-F34D0EB65B95}"/>
          </ac:spMkLst>
        </pc:spChg>
        <pc:spChg chg="add">
          <ac:chgData name="Fabio Braga" userId="613eb079-57c7-4126-97e0-8d0ffad165b8" providerId="ADAL" clId="{B6DA2AAA-EB51-4891-85CD-13352083E508}" dt="2019-04-27T04:11:20.897" v="9735"/>
          <ac:spMkLst>
            <pc:docMk/>
            <pc:sldMk cId="3467280609" sldId="8292"/>
            <ac:spMk id="23" creationId="{3C446460-93DE-493E-835B-81AF8A4372AF}"/>
          </ac:spMkLst>
        </pc:spChg>
        <pc:spChg chg="add">
          <ac:chgData name="Fabio Braga" userId="613eb079-57c7-4126-97e0-8d0ffad165b8" providerId="ADAL" clId="{B6DA2AAA-EB51-4891-85CD-13352083E508}" dt="2019-04-27T04:11:20.897" v="9735"/>
          <ac:spMkLst>
            <pc:docMk/>
            <pc:sldMk cId="3467280609" sldId="8292"/>
            <ac:spMk id="24" creationId="{2BB5C4C8-3D7A-4703-B834-444DC13F65EB}"/>
          </ac:spMkLst>
        </pc:spChg>
        <pc:spChg chg="add">
          <ac:chgData name="Fabio Braga" userId="613eb079-57c7-4126-97e0-8d0ffad165b8" providerId="ADAL" clId="{B6DA2AAA-EB51-4891-85CD-13352083E508}" dt="2019-04-27T04:11:20.897" v="9735"/>
          <ac:spMkLst>
            <pc:docMk/>
            <pc:sldMk cId="3467280609" sldId="8292"/>
            <ac:spMk id="25" creationId="{4D27A51B-443F-47E1-9D81-2DFF36161898}"/>
          </ac:spMkLst>
        </pc:spChg>
        <pc:spChg chg="add">
          <ac:chgData name="Fabio Braga" userId="613eb079-57c7-4126-97e0-8d0ffad165b8" providerId="ADAL" clId="{B6DA2AAA-EB51-4891-85CD-13352083E508}" dt="2019-04-27T04:11:20.897" v="9735"/>
          <ac:spMkLst>
            <pc:docMk/>
            <pc:sldMk cId="3467280609" sldId="8292"/>
            <ac:spMk id="26" creationId="{9AE590EC-C400-4145-AA06-C0183DEED518}"/>
          </ac:spMkLst>
        </pc:spChg>
        <pc:spChg chg="add">
          <ac:chgData name="Fabio Braga" userId="613eb079-57c7-4126-97e0-8d0ffad165b8" providerId="ADAL" clId="{B6DA2AAA-EB51-4891-85CD-13352083E508}" dt="2019-04-27T04:11:20.897" v="9735"/>
          <ac:spMkLst>
            <pc:docMk/>
            <pc:sldMk cId="3467280609" sldId="8292"/>
            <ac:spMk id="27" creationId="{5959DF2F-88F2-40AA-8A3E-42C4E0CFB083}"/>
          </ac:spMkLst>
        </pc:spChg>
        <pc:spChg chg="add">
          <ac:chgData name="Fabio Braga" userId="613eb079-57c7-4126-97e0-8d0ffad165b8" providerId="ADAL" clId="{B6DA2AAA-EB51-4891-85CD-13352083E508}" dt="2019-04-27T04:11:20.897" v="9735"/>
          <ac:spMkLst>
            <pc:docMk/>
            <pc:sldMk cId="3467280609" sldId="8292"/>
            <ac:spMk id="28" creationId="{5F92CE77-F761-4411-94AC-62987158B4B2}"/>
          </ac:spMkLst>
        </pc:spChg>
        <pc:spChg chg="add">
          <ac:chgData name="Fabio Braga" userId="613eb079-57c7-4126-97e0-8d0ffad165b8" providerId="ADAL" clId="{B6DA2AAA-EB51-4891-85CD-13352083E508}" dt="2019-04-27T04:11:20.897" v="9735"/>
          <ac:spMkLst>
            <pc:docMk/>
            <pc:sldMk cId="3467280609" sldId="8292"/>
            <ac:spMk id="29" creationId="{6E724209-6EE4-4056-B4B5-39515CD6316A}"/>
          </ac:spMkLst>
        </pc:spChg>
        <pc:spChg chg="add">
          <ac:chgData name="Fabio Braga" userId="613eb079-57c7-4126-97e0-8d0ffad165b8" providerId="ADAL" clId="{B6DA2AAA-EB51-4891-85CD-13352083E508}" dt="2019-04-27T04:11:20.897" v="9735"/>
          <ac:spMkLst>
            <pc:docMk/>
            <pc:sldMk cId="3467280609" sldId="8292"/>
            <ac:spMk id="30" creationId="{56A41486-379D-47A2-97BF-E24585A3EA16}"/>
          </ac:spMkLst>
        </pc:spChg>
        <pc:spChg chg="add">
          <ac:chgData name="Fabio Braga" userId="613eb079-57c7-4126-97e0-8d0ffad165b8" providerId="ADAL" clId="{B6DA2AAA-EB51-4891-85CD-13352083E508}" dt="2019-04-27T04:11:20.897" v="9735"/>
          <ac:spMkLst>
            <pc:docMk/>
            <pc:sldMk cId="3467280609" sldId="8292"/>
            <ac:spMk id="31" creationId="{FC7E5351-64F9-47A9-9A39-25396675145D}"/>
          </ac:spMkLst>
        </pc:spChg>
        <pc:spChg chg="add">
          <ac:chgData name="Fabio Braga" userId="613eb079-57c7-4126-97e0-8d0ffad165b8" providerId="ADAL" clId="{B6DA2AAA-EB51-4891-85CD-13352083E508}" dt="2019-04-27T04:11:20.897" v="9735"/>
          <ac:spMkLst>
            <pc:docMk/>
            <pc:sldMk cId="3467280609" sldId="8292"/>
            <ac:spMk id="32" creationId="{A17BD19B-4EC1-4ECA-8CC0-3BD62CEBDE87}"/>
          </ac:spMkLst>
        </pc:spChg>
        <pc:spChg chg="add">
          <ac:chgData name="Fabio Braga" userId="613eb079-57c7-4126-97e0-8d0ffad165b8" providerId="ADAL" clId="{B6DA2AAA-EB51-4891-85CD-13352083E508}" dt="2019-04-27T04:11:20.897" v="9735"/>
          <ac:spMkLst>
            <pc:docMk/>
            <pc:sldMk cId="3467280609" sldId="8292"/>
            <ac:spMk id="33" creationId="{6EBA86D5-3686-42F2-BE2A-D09BF3D43DAC}"/>
          </ac:spMkLst>
        </pc:spChg>
        <pc:spChg chg="add mod">
          <ac:chgData name="Fabio Braga" userId="613eb079-57c7-4126-97e0-8d0ffad165b8" providerId="ADAL" clId="{B6DA2AAA-EB51-4891-85CD-13352083E508}" dt="2019-04-27T04:11:37.871" v="9739" actId="207"/>
          <ac:spMkLst>
            <pc:docMk/>
            <pc:sldMk cId="3467280609" sldId="8292"/>
            <ac:spMk id="37" creationId="{9CFB6509-924C-43B4-9F99-5BCE14415E29}"/>
          </ac:spMkLst>
        </pc:spChg>
        <pc:spChg chg="add">
          <ac:chgData name="Fabio Braga" userId="613eb079-57c7-4126-97e0-8d0ffad165b8" providerId="ADAL" clId="{B6DA2AAA-EB51-4891-85CD-13352083E508}" dt="2019-04-27T04:11:20.897" v="9735"/>
          <ac:spMkLst>
            <pc:docMk/>
            <pc:sldMk cId="3467280609" sldId="8292"/>
            <ac:spMk id="39" creationId="{4CA3BCAD-0C47-48A5-B9FE-E9992A47C812}"/>
          </ac:spMkLst>
        </pc:spChg>
        <pc:grpChg chg="add mod">
          <ac:chgData name="Fabio Braga" userId="613eb079-57c7-4126-97e0-8d0ffad165b8" providerId="ADAL" clId="{B6DA2AAA-EB51-4891-85CD-13352083E508}" dt="2019-04-27T04:12:34.253" v="9777" actId="14100"/>
          <ac:grpSpMkLst>
            <pc:docMk/>
            <pc:sldMk cId="3467280609" sldId="8292"/>
            <ac:grpSpMk id="8" creationId="{3B5844B7-FF6C-472A-BFEB-762332AD1146}"/>
          </ac:grpSpMkLst>
        </pc:grpChg>
        <pc:picChg chg="add del">
          <ac:chgData name="Fabio Braga" userId="613eb079-57c7-4126-97e0-8d0ffad165b8" providerId="ADAL" clId="{B6DA2AAA-EB51-4891-85CD-13352083E508}" dt="2019-04-27T04:11:16.923" v="9733" actId="478"/>
          <ac:picMkLst>
            <pc:docMk/>
            <pc:sldMk cId="3467280609" sldId="8292"/>
            <ac:picMk id="4" creationId="{656F24EA-C2F3-44DD-B529-A72376582F77}"/>
          </ac:picMkLst>
        </pc:picChg>
        <pc:picChg chg="add del">
          <ac:chgData name="Fabio Braga" userId="613eb079-57c7-4126-97e0-8d0ffad165b8" providerId="ADAL" clId="{B6DA2AAA-EB51-4891-85CD-13352083E508}" dt="2019-04-27T04:11:19.312" v="9734" actId="478"/>
          <ac:picMkLst>
            <pc:docMk/>
            <pc:sldMk cId="3467280609" sldId="8292"/>
            <ac:picMk id="5" creationId="{611E6644-0DC9-48D5-9075-A96D9D5C8A53}"/>
          </ac:picMkLst>
        </pc:picChg>
        <pc:picChg chg="add del">
          <ac:chgData name="Fabio Braga" userId="613eb079-57c7-4126-97e0-8d0ffad165b8" providerId="ADAL" clId="{B6DA2AAA-EB51-4891-85CD-13352083E508}" dt="2019-04-27T04:11:19.312" v="9734" actId="478"/>
          <ac:picMkLst>
            <pc:docMk/>
            <pc:sldMk cId="3467280609" sldId="8292"/>
            <ac:picMk id="6" creationId="{75609A02-AF20-4C27-91DD-44E9BEB9C92D}"/>
          </ac:picMkLst>
        </pc:picChg>
        <pc:picChg chg="add del">
          <ac:chgData name="Fabio Braga" userId="613eb079-57c7-4126-97e0-8d0ffad165b8" providerId="ADAL" clId="{B6DA2AAA-EB51-4891-85CD-13352083E508}" dt="2019-04-27T04:11:19.312" v="9734" actId="478"/>
          <ac:picMkLst>
            <pc:docMk/>
            <pc:sldMk cId="3467280609" sldId="8292"/>
            <ac:picMk id="7" creationId="{874D4A8C-7463-42C5-8983-F42799FE65C0}"/>
          </ac:picMkLst>
        </pc:picChg>
        <pc:cxnChg chg="add">
          <ac:chgData name="Fabio Braga" userId="613eb079-57c7-4126-97e0-8d0ffad165b8" providerId="ADAL" clId="{B6DA2AAA-EB51-4891-85CD-13352083E508}" dt="2019-04-27T04:11:20.897" v="9735"/>
          <ac:cxnSpMkLst>
            <pc:docMk/>
            <pc:sldMk cId="3467280609" sldId="8292"/>
            <ac:cxnSpMk id="19" creationId="{3FE236BA-3672-4AC0-81BD-531D44C61682}"/>
          </ac:cxnSpMkLst>
        </pc:cxnChg>
        <pc:cxnChg chg="add">
          <ac:chgData name="Fabio Braga" userId="613eb079-57c7-4126-97e0-8d0ffad165b8" providerId="ADAL" clId="{B6DA2AAA-EB51-4891-85CD-13352083E508}" dt="2019-04-27T04:11:20.897" v="9735"/>
          <ac:cxnSpMkLst>
            <pc:docMk/>
            <pc:sldMk cId="3467280609" sldId="8292"/>
            <ac:cxnSpMk id="20" creationId="{A20FCF1D-5AD8-440B-9E1E-AD98E4C53AB2}"/>
          </ac:cxnSpMkLst>
        </pc:cxnChg>
        <pc:cxnChg chg="add">
          <ac:chgData name="Fabio Braga" userId="613eb079-57c7-4126-97e0-8d0ffad165b8" providerId="ADAL" clId="{B6DA2AAA-EB51-4891-85CD-13352083E508}" dt="2019-04-27T04:11:20.897" v="9735"/>
          <ac:cxnSpMkLst>
            <pc:docMk/>
            <pc:sldMk cId="3467280609" sldId="8292"/>
            <ac:cxnSpMk id="21" creationId="{80BF0732-6097-4515-B83B-FE25E0F38E2B}"/>
          </ac:cxnSpMkLst>
        </pc:cxnChg>
        <pc:cxnChg chg="add">
          <ac:chgData name="Fabio Braga" userId="613eb079-57c7-4126-97e0-8d0ffad165b8" providerId="ADAL" clId="{B6DA2AAA-EB51-4891-85CD-13352083E508}" dt="2019-04-27T04:11:20.897" v="9735"/>
          <ac:cxnSpMkLst>
            <pc:docMk/>
            <pc:sldMk cId="3467280609" sldId="8292"/>
            <ac:cxnSpMk id="34" creationId="{19175E4C-5B8C-48CC-8A36-25FB5CA7DD5E}"/>
          </ac:cxnSpMkLst>
        </pc:cxnChg>
        <pc:cxnChg chg="add">
          <ac:chgData name="Fabio Braga" userId="613eb079-57c7-4126-97e0-8d0ffad165b8" providerId="ADAL" clId="{B6DA2AAA-EB51-4891-85CD-13352083E508}" dt="2019-04-27T04:11:20.897" v="9735"/>
          <ac:cxnSpMkLst>
            <pc:docMk/>
            <pc:sldMk cId="3467280609" sldId="8292"/>
            <ac:cxnSpMk id="35" creationId="{57E68ADF-05DF-427C-BE38-22DFD288EC0F}"/>
          </ac:cxnSpMkLst>
        </pc:cxnChg>
        <pc:cxnChg chg="add">
          <ac:chgData name="Fabio Braga" userId="613eb079-57c7-4126-97e0-8d0ffad165b8" providerId="ADAL" clId="{B6DA2AAA-EB51-4891-85CD-13352083E508}" dt="2019-04-27T04:11:20.897" v="9735"/>
          <ac:cxnSpMkLst>
            <pc:docMk/>
            <pc:sldMk cId="3467280609" sldId="8292"/>
            <ac:cxnSpMk id="36" creationId="{6037C36B-6940-4DFB-AC28-3C42B4275C0D}"/>
          </ac:cxnSpMkLst>
        </pc:cxnChg>
        <pc:cxnChg chg="add">
          <ac:chgData name="Fabio Braga" userId="613eb079-57c7-4126-97e0-8d0ffad165b8" providerId="ADAL" clId="{B6DA2AAA-EB51-4891-85CD-13352083E508}" dt="2019-04-27T04:11:20.897" v="9735"/>
          <ac:cxnSpMkLst>
            <pc:docMk/>
            <pc:sldMk cId="3467280609" sldId="8292"/>
            <ac:cxnSpMk id="38" creationId="{3772A177-C0F9-4846-9F6E-6142981186FA}"/>
          </ac:cxnSpMkLst>
        </pc:cxnChg>
      </pc:sldChg>
      <pc:sldChg chg="addSp delSp modSp add">
        <pc:chgData name="Fabio Braga" userId="613eb079-57c7-4126-97e0-8d0ffad165b8" providerId="ADAL" clId="{B6DA2AAA-EB51-4891-85CD-13352083E508}" dt="2019-04-27T04:28:04.094" v="10005" actId="6549"/>
        <pc:sldMkLst>
          <pc:docMk/>
          <pc:sldMk cId="4123172503" sldId="8293"/>
        </pc:sldMkLst>
        <pc:spChg chg="mod">
          <ac:chgData name="Fabio Braga" userId="613eb079-57c7-4126-97e0-8d0ffad165b8" providerId="ADAL" clId="{B6DA2AAA-EB51-4891-85CD-13352083E508}" dt="2019-04-27T04:14:56.186" v="9781"/>
          <ac:spMkLst>
            <pc:docMk/>
            <pc:sldMk cId="4123172503" sldId="8293"/>
            <ac:spMk id="2" creationId="{7A606DA9-625C-43AF-8502-A239EC286242}"/>
          </ac:spMkLst>
        </pc:spChg>
        <pc:spChg chg="mod">
          <ac:chgData name="Fabio Braga" userId="613eb079-57c7-4126-97e0-8d0ffad165b8" providerId="ADAL" clId="{B6DA2AAA-EB51-4891-85CD-13352083E508}" dt="2019-04-27T04:15:02.800" v="9811" actId="20577"/>
          <ac:spMkLst>
            <pc:docMk/>
            <pc:sldMk cId="4123172503" sldId="8293"/>
            <ac:spMk id="3" creationId="{2F91EF33-F88D-4344-AF32-6D91CBEFAED9}"/>
          </ac:spMkLst>
        </pc:spChg>
        <pc:spChg chg="add del">
          <ac:chgData name="Fabio Braga" userId="613eb079-57c7-4126-97e0-8d0ffad165b8" providerId="ADAL" clId="{B6DA2AAA-EB51-4891-85CD-13352083E508}" dt="2019-04-27T04:15:06.532" v="9812" actId="478"/>
          <ac:spMkLst>
            <pc:docMk/>
            <pc:sldMk cId="4123172503" sldId="8293"/>
            <ac:spMk id="4" creationId="{CF9DAE53-8551-4C86-8BE0-E30F798FCECC}"/>
          </ac:spMkLst>
        </pc:spChg>
        <pc:spChg chg="add mod">
          <ac:chgData name="Fabio Braga" userId="613eb079-57c7-4126-97e0-8d0ffad165b8" providerId="ADAL" clId="{B6DA2AAA-EB51-4891-85CD-13352083E508}" dt="2019-04-27T04:25:58.194" v="9943" actId="6549"/>
          <ac:spMkLst>
            <pc:docMk/>
            <pc:sldMk cId="4123172503" sldId="8293"/>
            <ac:spMk id="5" creationId="{570F6E7C-E781-4447-8D39-C95E6CD6C3B3}"/>
          </ac:spMkLst>
        </pc:spChg>
        <pc:spChg chg="add del mod">
          <ac:chgData name="Fabio Braga" userId="613eb079-57c7-4126-97e0-8d0ffad165b8" providerId="ADAL" clId="{B6DA2AAA-EB51-4891-85CD-13352083E508}" dt="2019-04-27T04:23:21.005" v="9916" actId="478"/>
          <ac:spMkLst>
            <pc:docMk/>
            <pc:sldMk cId="4123172503" sldId="8293"/>
            <ac:spMk id="7" creationId="{B13F144A-956F-4CE2-90E5-E9C29B27EFD3}"/>
          </ac:spMkLst>
        </pc:spChg>
        <pc:spChg chg="add">
          <ac:chgData name="Fabio Braga" userId="613eb079-57c7-4126-97e0-8d0ffad165b8" providerId="ADAL" clId="{B6DA2AAA-EB51-4891-85CD-13352083E508}" dt="2019-04-27T04:14:45.511" v="9780"/>
          <ac:spMkLst>
            <pc:docMk/>
            <pc:sldMk cId="4123172503" sldId="8293"/>
            <ac:spMk id="9" creationId="{95231046-9CCD-41AB-8203-9DD830FB0C48}"/>
          </ac:spMkLst>
        </pc:spChg>
        <pc:spChg chg="add mod">
          <ac:chgData name="Fabio Braga" userId="613eb079-57c7-4126-97e0-8d0ffad165b8" providerId="ADAL" clId="{B6DA2AAA-EB51-4891-85CD-13352083E508}" dt="2019-04-27T04:28:04.094" v="10005" actId="6549"/>
          <ac:spMkLst>
            <pc:docMk/>
            <pc:sldMk cId="4123172503" sldId="8293"/>
            <ac:spMk id="11" creationId="{570F6E7C-E781-4447-8D39-C95E6CD6C3B3}"/>
          </ac:spMkLst>
        </pc:spChg>
        <pc:grpChg chg="add mod">
          <ac:chgData name="Fabio Braga" userId="613eb079-57c7-4126-97e0-8d0ffad165b8" providerId="ADAL" clId="{B6DA2AAA-EB51-4891-85CD-13352083E508}" dt="2019-04-27T04:23:08.401" v="9912" actId="1076"/>
          <ac:grpSpMkLst>
            <pc:docMk/>
            <pc:sldMk cId="4123172503" sldId="8293"/>
            <ac:grpSpMk id="8" creationId="{74C070DB-F3AD-4F42-B025-DDFEB001F09D}"/>
          </ac:grpSpMkLst>
        </pc:grpChg>
        <pc:picChg chg="add mod">
          <ac:chgData name="Fabio Braga" userId="613eb079-57c7-4126-97e0-8d0ffad165b8" providerId="ADAL" clId="{B6DA2AAA-EB51-4891-85CD-13352083E508}" dt="2019-04-27T04:26:23.150" v="9945" actId="1076"/>
          <ac:picMkLst>
            <pc:docMk/>
            <pc:sldMk cId="4123172503" sldId="8293"/>
            <ac:picMk id="6" creationId="{F0C5A1E9-7074-40A0-A6C5-CB63B702AE8A}"/>
          </ac:picMkLst>
        </pc:picChg>
        <pc:picChg chg="add">
          <ac:chgData name="Fabio Braga" userId="613eb079-57c7-4126-97e0-8d0ffad165b8" providerId="ADAL" clId="{B6DA2AAA-EB51-4891-85CD-13352083E508}" dt="2019-04-27T04:14:45.511" v="9780"/>
          <ac:picMkLst>
            <pc:docMk/>
            <pc:sldMk cId="4123172503" sldId="8293"/>
            <ac:picMk id="10" creationId="{49E6C537-DF3E-4D33-88C0-D5F3D7F8580B}"/>
          </ac:picMkLst>
        </pc:picChg>
      </pc:sldChg>
      <pc:sldChg chg="modSp add">
        <pc:chgData name="Fabio Braga" userId="613eb079-57c7-4126-97e0-8d0ffad165b8" providerId="ADAL" clId="{B6DA2AAA-EB51-4891-85CD-13352083E508}" dt="2019-04-27T04:28:30.099" v="10018" actId="20577"/>
        <pc:sldMkLst>
          <pc:docMk/>
          <pc:sldMk cId="2176506662" sldId="8294"/>
        </pc:sldMkLst>
        <pc:spChg chg="mod">
          <ac:chgData name="Fabio Braga" userId="613eb079-57c7-4126-97e0-8d0ffad165b8" providerId="ADAL" clId="{B6DA2AAA-EB51-4891-85CD-13352083E508}" dt="2019-04-27T04:28:30.099" v="10018" actId="20577"/>
          <ac:spMkLst>
            <pc:docMk/>
            <pc:sldMk cId="2176506662" sldId="8294"/>
            <ac:spMk id="3" creationId="{00000000-0000-0000-0000-000000000000}"/>
          </ac:spMkLst>
        </pc:spChg>
      </pc:sldChg>
      <pc:sldChg chg="modSp">
        <pc:chgData name="Fabio Braga" userId="613eb079-57c7-4126-97e0-8d0ffad165b8" providerId="ADAL" clId="{B6DA2AAA-EB51-4891-85CD-13352083E508}" dt="2019-04-27T04:55:17.051" v="10189" actId="20577"/>
        <pc:sldMkLst>
          <pc:docMk/>
          <pc:sldMk cId="4017639186" sldId="8295"/>
        </pc:sldMkLst>
        <pc:spChg chg="mod">
          <ac:chgData name="Fabio Braga" userId="613eb079-57c7-4126-97e0-8d0ffad165b8" providerId="ADAL" clId="{B6DA2AAA-EB51-4891-85CD-13352083E508}" dt="2019-04-27T04:55:17.051" v="10189" actId="20577"/>
          <ac:spMkLst>
            <pc:docMk/>
            <pc:sldMk cId="4017639186" sldId="8295"/>
            <ac:spMk id="3" creationId="{00000000-0000-0000-0000-000000000000}"/>
          </ac:spMkLst>
        </pc:spChg>
      </pc:sldChg>
      <pc:sldChg chg="modSp">
        <pc:chgData name="Fabio Braga" userId="613eb079-57c7-4126-97e0-8d0ffad165b8" providerId="ADAL" clId="{B6DA2AAA-EB51-4891-85CD-13352083E508}" dt="2019-04-27T05:13:11.947" v="10250" actId="20577"/>
        <pc:sldMkLst>
          <pc:docMk/>
          <pc:sldMk cId="1921123832" sldId="8296"/>
        </pc:sldMkLst>
        <pc:spChg chg="mod">
          <ac:chgData name="Fabio Braga" userId="613eb079-57c7-4126-97e0-8d0ffad165b8" providerId="ADAL" clId="{B6DA2AAA-EB51-4891-85CD-13352083E508}" dt="2019-04-27T05:13:11.947" v="10250" actId="20577"/>
          <ac:spMkLst>
            <pc:docMk/>
            <pc:sldMk cId="1921123832" sldId="8296"/>
            <ac:spMk id="3" creationId="{00000000-0000-0000-0000-000000000000}"/>
          </ac:spMkLst>
        </pc:spChg>
      </pc:sldChg>
      <pc:sldChg chg="addSp delSp modSp">
        <pc:chgData name="Fabio Braga" userId="613eb079-57c7-4126-97e0-8d0ffad165b8" providerId="ADAL" clId="{B6DA2AAA-EB51-4891-85CD-13352083E508}" dt="2019-04-27T05:22:20.569" v="10336" actId="20577"/>
        <pc:sldMkLst>
          <pc:docMk/>
          <pc:sldMk cId="3188517145" sldId="8297"/>
        </pc:sldMkLst>
        <pc:spChg chg="mod">
          <ac:chgData name="Fabio Braga" userId="613eb079-57c7-4126-97e0-8d0ffad165b8" providerId="ADAL" clId="{B6DA2AAA-EB51-4891-85CD-13352083E508}" dt="2019-04-27T05:22:20.569" v="10336" actId="20577"/>
          <ac:spMkLst>
            <pc:docMk/>
            <pc:sldMk cId="3188517145" sldId="8297"/>
            <ac:spMk id="2" creationId="{278EC68C-4F1B-43EB-A46E-17675DF6516E}"/>
          </ac:spMkLst>
        </pc:spChg>
        <pc:spChg chg="mod">
          <ac:chgData name="Fabio Braga" userId="613eb079-57c7-4126-97e0-8d0ffad165b8" providerId="ADAL" clId="{B6DA2AAA-EB51-4891-85CD-13352083E508}" dt="2019-04-27T05:13:16.394" v="10252" actId="20577"/>
          <ac:spMkLst>
            <pc:docMk/>
            <pc:sldMk cId="3188517145" sldId="8297"/>
            <ac:spMk id="3" creationId="{4E1AE663-CE90-4F13-A9D5-F6F6DA32F41F}"/>
          </ac:spMkLst>
        </pc:spChg>
        <pc:picChg chg="add mod">
          <ac:chgData name="Fabio Braga" userId="613eb079-57c7-4126-97e0-8d0ffad165b8" providerId="ADAL" clId="{B6DA2AAA-EB51-4891-85CD-13352083E508}" dt="2019-04-27T05:22:12.367" v="10322" actId="1076"/>
          <ac:picMkLst>
            <pc:docMk/>
            <pc:sldMk cId="3188517145" sldId="8297"/>
            <ac:picMk id="4" creationId="{FEE41145-FD4C-474B-A1D2-DE583EE74B20}"/>
          </ac:picMkLst>
        </pc:picChg>
        <pc:picChg chg="del">
          <ac:chgData name="Fabio Braga" userId="613eb079-57c7-4126-97e0-8d0ffad165b8" providerId="ADAL" clId="{B6DA2AAA-EB51-4891-85CD-13352083E508}" dt="2019-04-27T05:22:04.613" v="10319" actId="478"/>
          <ac:picMkLst>
            <pc:docMk/>
            <pc:sldMk cId="3188517145" sldId="8297"/>
            <ac:picMk id="6" creationId="{A20DCFDB-F136-4615-82A3-10B47062D102}"/>
          </ac:picMkLst>
        </pc:picChg>
      </pc:sldChg>
      <pc:sldChg chg="addSp delSp modSp">
        <pc:chgData name="Fabio Braga" userId="613eb079-57c7-4126-97e0-8d0ffad165b8" providerId="ADAL" clId="{B6DA2AAA-EB51-4891-85CD-13352083E508}" dt="2019-04-27T05:27:59.891" v="10348" actId="1076"/>
        <pc:sldMkLst>
          <pc:docMk/>
          <pc:sldMk cId="1407235338" sldId="8298"/>
        </pc:sldMkLst>
        <pc:spChg chg="mod">
          <ac:chgData name="Fabio Braga" userId="613eb079-57c7-4126-97e0-8d0ffad165b8" providerId="ADAL" clId="{B6DA2AAA-EB51-4891-85CD-13352083E508}" dt="2019-04-27T05:24:27.481" v="10340" actId="20577"/>
          <ac:spMkLst>
            <pc:docMk/>
            <pc:sldMk cId="1407235338" sldId="8298"/>
            <ac:spMk id="3" creationId="{144A65DA-2A6C-467C-AF76-F349BA96D6D5}"/>
          </ac:spMkLst>
        </pc:spChg>
        <pc:spChg chg="add del">
          <ac:chgData name="Fabio Braga" userId="613eb079-57c7-4126-97e0-8d0ffad165b8" providerId="ADAL" clId="{B6DA2AAA-EB51-4891-85CD-13352083E508}" dt="2019-04-27T05:27:54.241" v="10347"/>
          <ac:spMkLst>
            <pc:docMk/>
            <pc:sldMk cId="1407235338" sldId="8298"/>
            <ac:spMk id="13" creationId="{57A05053-B2BF-45CC-B837-50F9712DD848}"/>
          </ac:spMkLst>
        </pc:spChg>
        <pc:spChg chg="add del">
          <ac:chgData name="Fabio Braga" userId="613eb079-57c7-4126-97e0-8d0ffad165b8" providerId="ADAL" clId="{B6DA2AAA-EB51-4891-85CD-13352083E508}" dt="2019-04-27T05:27:54.241" v="10347"/>
          <ac:spMkLst>
            <pc:docMk/>
            <pc:sldMk cId="1407235338" sldId="8298"/>
            <ac:spMk id="14" creationId="{8DD303BC-8087-4EB4-8C51-D692F4B69A0A}"/>
          </ac:spMkLst>
        </pc:spChg>
        <pc:graphicFrameChg chg="add del">
          <ac:chgData name="Fabio Braga" userId="613eb079-57c7-4126-97e0-8d0ffad165b8" providerId="ADAL" clId="{B6DA2AAA-EB51-4891-85CD-13352083E508}" dt="2019-04-27T05:27:54.241" v="10347"/>
          <ac:graphicFrameMkLst>
            <pc:docMk/>
            <pc:sldMk cId="1407235338" sldId="8298"/>
            <ac:graphicFrameMk id="6" creationId="{4DFA5FAC-5F24-49EB-B0D6-C8427D8C2316}"/>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7" creationId="{113293CD-D41A-4144-BEBE-45EBCE4E7641}"/>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8" creationId="{5428665D-3399-4770-BBA5-45697DFCC482}"/>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9" creationId="{079BEC7F-BEA0-4C6E-A1CD-65D96B556232}"/>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0" creationId="{7FC5B631-F5B6-4677-87B1-4D016A6950A6}"/>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1" creationId="{C48CA068-FEC7-4DD1-B434-479B4827A69C}"/>
          </ac:graphicFrameMkLst>
        </pc:graphicFrameChg>
        <pc:graphicFrameChg chg="add del">
          <ac:chgData name="Fabio Braga" userId="613eb079-57c7-4126-97e0-8d0ffad165b8" providerId="ADAL" clId="{B6DA2AAA-EB51-4891-85CD-13352083E508}" dt="2019-04-27T05:27:54.241" v="10347"/>
          <ac:graphicFrameMkLst>
            <pc:docMk/>
            <pc:sldMk cId="1407235338" sldId="8298"/>
            <ac:graphicFrameMk id="12" creationId="{0559DCD9-9AA4-4B0F-8FF8-A8792264BC5F}"/>
          </ac:graphicFrameMkLst>
        </pc:graphicFrameChg>
        <pc:picChg chg="del">
          <ac:chgData name="Fabio Braga" userId="613eb079-57c7-4126-97e0-8d0ffad165b8" providerId="ADAL" clId="{B6DA2AAA-EB51-4891-85CD-13352083E508}" dt="2019-04-27T05:25:37.497" v="10341" actId="478"/>
          <ac:picMkLst>
            <pc:docMk/>
            <pc:sldMk cId="1407235338" sldId="8298"/>
            <ac:picMk id="4" creationId="{87B15D10-A907-4AE2-B0C5-E058A46A61D5}"/>
          </ac:picMkLst>
        </pc:picChg>
        <pc:picChg chg="add mod">
          <ac:chgData name="Fabio Braga" userId="613eb079-57c7-4126-97e0-8d0ffad165b8" providerId="ADAL" clId="{B6DA2AAA-EB51-4891-85CD-13352083E508}" dt="2019-04-27T05:27:59.891" v="10348" actId="1076"/>
          <ac:picMkLst>
            <pc:docMk/>
            <pc:sldMk cId="1407235338" sldId="8298"/>
            <ac:picMk id="5" creationId="{6C32F56E-69AB-43D9-8186-0661B87A9260}"/>
          </ac:picMkLst>
        </pc:picChg>
      </pc:sldChg>
      <pc:sldChg chg="modSp add">
        <pc:chgData name="Fabio Braga" userId="613eb079-57c7-4126-97e0-8d0ffad165b8" providerId="ADAL" clId="{B6DA2AAA-EB51-4891-85CD-13352083E508}" dt="2019-04-27T05:14:23.936" v="10295" actId="20577"/>
        <pc:sldMkLst>
          <pc:docMk/>
          <pc:sldMk cId="850575484" sldId="8299"/>
        </pc:sldMkLst>
        <pc:spChg chg="mod">
          <ac:chgData name="Fabio Braga" userId="613eb079-57c7-4126-97e0-8d0ffad165b8" providerId="ADAL" clId="{B6DA2AAA-EB51-4891-85CD-13352083E508}" dt="2019-04-27T05:14:23.936" v="10295" actId="20577"/>
          <ac:spMkLst>
            <pc:docMk/>
            <pc:sldMk cId="850575484" sldId="8299"/>
            <ac:spMk id="3" creationId="{00000000-0000-0000-0000-000000000000}"/>
          </ac:spMkLst>
        </pc:spChg>
      </pc:sldChg>
      <pc:sldChg chg="addSp delSp modSp add">
        <pc:chgData name="Fabio Braga" userId="613eb079-57c7-4126-97e0-8d0ffad165b8" providerId="ADAL" clId="{B6DA2AAA-EB51-4891-85CD-13352083E508}" dt="2019-04-27T05:20:13.885" v="10318" actId="1076"/>
        <pc:sldMkLst>
          <pc:docMk/>
          <pc:sldMk cId="1049860492" sldId="8300"/>
        </pc:sldMkLst>
        <pc:spChg chg="mod">
          <ac:chgData name="Fabio Braga" userId="613eb079-57c7-4126-97e0-8d0ffad165b8" providerId="ADAL" clId="{B6DA2AAA-EB51-4891-85CD-13352083E508}" dt="2019-04-27T05:14:33.633" v="10297" actId="20577"/>
          <ac:spMkLst>
            <pc:docMk/>
            <pc:sldMk cId="1049860492" sldId="8300"/>
            <ac:spMk id="3" creationId="{4E1AE663-CE90-4F13-A9D5-F6F6DA32F41F}"/>
          </ac:spMkLst>
        </pc:spChg>
        <pc:picChg chg="add del mod">
          <ac:chgData name="Fabio Braga" userId="613eb079-57c7-4126-97e0-8d0ffad165b8" providerId="ADAL" clId="{B6DA2AAA-EB51-4891-85CD-13352083E508}" dt="2019-04-27T05:20:03.140" v="10315" actId="478"/>
          <ac:picMkLst>
            <pc:docMk/>
            <pc:sldMk cId="1049860492" sldId="8300"/>
            <ac:picMk id="4" creationId="{3FACBA86-741E-4E63-BC38-AB648F6DFAB0}"/>
          </ac:picMkLst>
        </pc:picChg>
        <pc:picChg chg="add mod">
          <ac:chgData name="Fabio Braga" userId="613eb079-57c7-4126-97e0-8d0ffad165b8" providerId="ADAL" clId="{B6DA2AAA-EB51-4891-85CD-13352083E508}" dt="2019-04-27T05:20:13.885" v="10318" actId="1076"/>
          <ac:picMkLst>
            <pc:docMk/>
            <pc:sldMk cId="1049860492" sldId="8300"/>
            <ac:picMk id="5" creationId="{EE874F4F-A1D5-42D5-945B-251FF11F0B8A}"/>
          </ac:picMkLst>
        </pc:picChg>
        <pc:picChg chg="del">
          <ac:chgData name="Fabio Braga" userId="613eb079-57c7-4126-97e0-8d0ffad165b8" providerId="ADAL" clId="{B6DA2AAA-EB51-4891-85CD-13352083E508}" dt="2019-04-27T05:17:31.971" v="10307" actId="478"/>
          <ac:picMkLst>
            <pc:docMk/>
            <pc:sldMk cId="1049860492" sldId="8300"/>
            <ac:picMk id="6" creationId="{A20DCFDB-F136-4615-82A3-10B47062D102}"/>
          </ac:picMkLst>
        </pc:picChg>
      </pc:sldChg>
      <pc:sldChg chg="addSp delSp modSp add">
        <pc:chgData name="Fabio Braga" userId="613eb079-57c7-4126-97e0-8d0ffad165b8" providerId="ADAL" clId="{B6DA2AAA-EB51-4891-85CD-13352083E508}" dt="2019-04-27T05:19:18.531" v="10314" actId="1076"/>
        <pc:sldMkLst>
          <pc:docMk/>
          <pc:sldMk cId="505622676" sldId="8301"/>
        </pc:sldMkLst>
        <pc:spChg chg="mod">
          <ac:chgData name="Fabio Braga" userId="613eb079-57c7-4126-97e0-8d0ffad165b8" providerId="ADAL" clId="{B6DA2AAA-EB51-4891-85CD-13352083E508}" dt="2019-04-27T05:14:37.743" v="10299" actId="20577"/>
          <ac:spMkLst>
            <pc:docMk/>
            <pc:sldMk cId="505622676" sldId="8301"/>
            <ac:spMk id="3" creationId="{144A65DA-2A6C-467C-AF76-F349BA96D6D5}"/>
          </ac:spMkLst>
        </pc:spChg>
        <pc:picChg chg="del">
          <ac:chgData name="Fabio Braga" userId="613eb079-57c7-4126-97e0-8d0ffad165b8" providerId="ADAL" clId="{B6DA2AAA-EB51-4891-85CD-13352083E508}" dt="2019-04-27T05:19:14.233" v="10313" actId="478"/>
          <ac:picMkLst>
            <pc:docMk/>
            <pc:sldMk cId="505622676" sldId="8301"/>
            <ac:picMk id="4" creationId="{87B15D10-A907-4AE2-B0C5-E058A46A61D5}"/>
          </ac:picMkLst>
        </pc:picChg>
        <pc:picChg chg="add mod">
          <ac:chgData name="Fabio Braga" userId="613eb079-57c7-4126-97e0-8d0ffad165b8" providerId="ADAL" clId="{B6DA2AAA-EB51-4891-85CD-13352083E508}" dt="2019-04-27T05:19:18.531" v="10314" actId="1076"/>
          <ac:picMkLst>
            <pc:docMk/>
            <pc:sldMk cId="505622676" sldId="8301"/>
            <ac:picMk id="5" creationId="{BCB8E648-7622-4522-B87C-86EE9863C7A1}"/>
          </ac:picMkLst>
        </pc:picChg>
      </pc:sldChg>
      <pc:sldChg chg="modSp add">
        <pc:chgData name="Fabio Braga" userId="613eb079-57c7-4126-97e0-8d0ffad165b8" providerId="ADAL" clId="{B6DA2AAA-EB51-4891-85CD-13352083E508}" dt="2019-04-27T05:15:10.624" v="10301" actId="20577"/>
        <pc:sldMkLst>
          <pc:docMk/>
          <pc:sldMk cId="20963215" sldId="8302"/>
        </pc:sldMkLst>
        <pc:spChg chg="mod">
          <ac:chgData name="Fabio Braga" userId="613eb079-57c7-4126-97e0-8d0ffad165b8" providerId="ADAL" clId="{B6DA2AAA-EB51-4891-85CD-13352083E508}" dt="2019-04-27T05:15:10.624" v="10301" actId="20577"/>
          <ac:spMkLst>
            <pc:docMk/>
            <pc:sldMk cId="20963215" sldId="8302"/>
            <ac:spMk id="3" creationId="{00000000-0000-0000-0000-000000000000}"/>
          </ac:spMkLst>
        </pc:spChg>
      </pc:sldChg>
      <pc:sldChg chg="addSp add">
        <pc:chgData name="Fabio Braga" userId="613eb079-57c7-4126-97e0-8d0ffad165b8" providerId="ADAL" clId="{B6DA2AAA-EB51-4891-85CD-13352083E508}" dt="2019-04-27T22:53:21.160" v="10350"/>
        <pc:sldMkLst>
          <pc:docMk/>
          <pc:sldMk cId="3872457675" sldId="8304"/>
        </pc:sldMkLst>
        <pc:spChg chg="add">
          <ac:chgData name="Fabio Braga" userId="613eb079-57c7-4126-97e0-8d0ffad165b8" providerId="ADAL" clId="{B6DA2AAA-EB51-4891-85CD-13352083E508}" dt="2019-04-27T22:53:21.160" v="10350"/>
          <ac:spMkLst>
            <pc:docMk/>
            <pc:sldMk cId="3872457675" sldId="8304"/>
            <ac:spMk id="10" creationId="{39B6862C-D815-401A-ACA3-5AE47B6A8FF6}"/>
          </ac:spMkLst>
        </pc:spChg>
        <pc:spChg chg="add">
          <ac:chgData name="Fabio Braga" userId="613eb079-57c7-4126-97e0-8d0ffad165b8" providerId="ADAL" clId="{B6DA2AAA-EB51-4891-85CD-13352083E508}" dt="2019-04-27T22:53:21.160" v="10350"/>
          <ac:spMkLst>
            <pc:docMk/>
            <pc:sldMk cId="3872457675" sldId="8304"/>
            <ac:spMk id="16" creationId="{1500BCE4-B29F-43AF-B45F-3A9D0E6C91EC}"/>
          </ac:spMkLst>
        </pc:spChg>
        <pc:spChg chg="add">
          <ac:chgData name="Fabio Braga" userId="613eb079-57c7-4126-97e0-8d0ffad165b8" providerId="ADAL" clId="{B6DA2AAA-EB51-4891-85CD-13352083E508}" dt="2019-04-27T22:53:21.160" v="10350"/>
          <ac:spMkLst>
            <pc:docMk/>
            <pc:sldMk cId="3872457675" sldId="8304"/>
            <ac:spMk id="22" creationId="{316AEBC6-4D1D-4CB1-B791-2AA7CA8B4281}"/>
          </ac:spMkLst>
        </pc:spChg>
        <pc:spChg chg="add">
          <ac:chgData name="Fabio Braga" userId="613eb079-57c7-4126-97e0-8d0ffad165b8" providerId="ADAL" clId="{B6DA2AAA-EB51-4891-85CD-13352083E508}" dt="2019-04-27T22:53:21.160" v="10350"/>
          <ac:spMkLst>
            <pc:docMk/>
            <pc:sldMk cId="3872457675" sldId="8304"/>
            <ac:spMk id="27" creationId="{E7B54222-FFD9-4ED7-826B-DCA9023AC4F3}"/>
          </ac:spMkLst>
        </pc:spChg>
        <pc:spChg chg="add">
          <ac:chgData name="Fabio Braga" userId="613eb079-57c7-4126-97e0-8d0ffad165b8" providerId="ADAL" clId="{B6DA2AAA-EB51-4891-85CD-13352083E508}" dt="2019-04-27T22:53:21.160" v="10350"/>
          <ac:spMkLst>
            <pc:docMk/>
            <pc:sldMk cId="3872457675" sldId="8304"/>
            <ac:spMk id="28" creationId="{FD62EB79-C5B7-42A3-837C-3F60A77354B6}"/>
          </ac:spMkLst>
        </pc:spChg>
        <pc:spChg chg="add">
          <ac:chgData name="Fabio Braga" userId="613eb079-57c7-4126-97e0-8d0ffad165b8" providerId="ADAL" clId="{B6DA2AAA-EB51-4891-85CD-13352083E508}" dt="2019-04-27T22:53:21.160" v="10350"/>
          <ac:spMkLst>
            <pc:docMk/>
            <pc:sldMk cId="3872457675" sldId="8304"/>
            <ac:spMk id="37" creationId="{576E2326-0DF9-44D3-9A0E-324B70956C17}"/>
          </ac:spMkLst>
        </pc:spChg>
        <pc:spChg chg="add">
          <ac:chgData name="Fabio Braga" userId="613eb079-57c7-4126-97e0-8d0ffad165b8" providerId="ADAL" clId="{B6DA2AAA-EB51-4891-85CD-13352083E508}" dt="2019-04-27T22:53:21.160" v="10350"/>
          <ac:spMkLst>
            <pc:docMk/>
            <pc:sldMk cId="3872457675" sldId="8304"/>
            <ac:spMk id="38" creationId="{2A890D89-0E52-40D1-9CF0-F52BE3E7C648}"/>
          </ac:spMkLst>
        </pc:spChg>
        <pc:spChg chg="add">
          <ac:chgData name="Fabio Braga" userId="613eb079-57c7-4126-97e0-8d0ffad165b8" providerId="ADAL" clId="{B6DA2AAA-EB51-4891-85CD-13352083E508}" dt="2019-04-27T22:53:21.160" v="10350"/>
          <ac:spMkLst>
            <pc:docMk/>
            <pc:sldMk cId="3872457675" sldId="8304"/>
            <ac:spMk id="47" creationId="{0E0E46D0-CB50-4211-8948-6927EFD5E8D7}"/>
          </ac:spMkLst>
        </pc:spChg>
        <pc:grpChg chg="add">
          <ac:chgData name="Fabio Braga" userId="613eb079-57c7-4126-97e0-8d0ffad165b8" providerId="ADAL" clId="{B6DA2AAA-EB51-4891-85CD-13352083E508}" dt="2019-04-27T22:53:21.160" v="10350"/>
          <ac:grpSpMkLst>
            <pc:docMk/>
            <pc:sldMk cId="3872457675" sldId="8304"/>
            <ac:grpSpMk id="4" creationId="{39F70D74-64A1-4A57-A5C4-CD9DEDC4E2B3}"/>
          </ac:grpSpMkLst>
        </pc:grpChg>
        <pc:grpChg chg="add">
          <ac:chgData name="Fabio Braga" userId="613eb079-57c7-4126-97e0-8d0ffad165b8" providerId="ADAL" clId="{B6DA2AAA-EB51-4891-85CD-13352083E508}" dt="2019-04-27T22:53:21.160" v="10350"/>
          <ac:grpSpMkLst>
            <pc:docMk/>
            <pc:sldMk cId="3872457675" sldId="8304"/>
            <ac:grpSpMk id="11" creationId="{8876E337-2A89-42F0-B01E-71585C645F08}"/>
          </ac:grpSpMkLst>
        </pc:grpChg>
        <pc:grpChg chg="add">
          <ac:chgData name="Fabio Braga" userId="613eb079-57c7-4126-97e0-8d0ffad165b8" providerId="ADAL" clId="{B6DA2AAA-EB51-4891-85CD-13352083E508}" dt="2019-04-27T22:53:21.160" v="10350"/>
          <ac:grpSpMkLst>
            <pc:docMk/>
            <pc:sldMk cId="3872457675" sldId="8304"/>
            <ac:grpSpMk id="17" creationId="{D9700228-718E-4EF6-9EFA-BA61057ABFD2}"/>
          </ac:grpSpMkLst>
        </pc:grpChg>
        <pc:grpChg chg="add">
          <ac:chgData name="Fabio Braga" userId="613eb079-57c7-4126-97e0-8d0ffad165b8" providerId="ADAL" clId="{B6DA2AAA-EB51-4891-85CD-13352083E508}" dt="2019-04-27T22:53:21.160" v="10350"/>
          <ac:grpSpMkLst>
            <pc:docMk/>
            <pc:sldMk cId="3872457675" sldId="8304"/>
            <ac:grpSpMk id="23" creationId="{D081EA1C-9E47-4501-AA8F-F951FA894916}"/>
          </ac:grpSpMkLst>
        </pc:grpChg>
        <pc:grpChg chg="add">
          <ac:chgData name="Fabio Braga" userId="613eb079-57c7-4126-97e0-8d0ffad165b8" providerId="ADAL" clId="{B6DA2AAA-EB51-4891-85CD-13352083E508}" dt="2019-04-27T22:53:21.160" v="10350"/>
          <ac:grpSpMkLst>
            <pc:docMk/>
            <pc:sldMk cId="3872457675" sldId="8304"/>
            <ac:grpSpMk id="29" creationId="{F6BB4EAF-E89C-4461-81DD-50FBF99A1373}"/>
          </ac:grpSpMkLst>
        </pc:grpChg>
        <pc:grpChg chg="add">
          <ac:chgData name="Fabio Braga" userId="613eb079-57c7-4126-97e0-8d0ffad165b8" providerId="ADAL" clId="{B6DA2AAA-EB51-4891-85CD-13352083E508}" dt="2019-04-27T22:53:21.160" v="10350"/>
          <ac:grpSpMkLst>
            <pc:docMk/>
            <pc:sldMk cId="3872457675" sldId="8304"/>
            <ac:grpSpMk id="33" creationId="{89180559-82C7-4298-A9C6-8624EE00B6E8}"/>
          </ac:grpSpMkLst>
        </pc:grpChg>
        <pc:grpChg chg="add">
          <ac:chgData name="Fabio Braga" userId="613eb079-57c7-4126-97e0-8d0ffad165b8" providerId="ADAL" clId="{B6DA2AAA-EB51-4891-85CD-13352083E508}" dt="2019-04-27T22:53:21.160" v="10350"/>
          <ac:grpSpMkLst>
            <pc:docMk/>
            <pc:sldMk cId="3872457675" sldId="8304"/>
            <ac:grpSpMk id="39" creationId="{B366D8F4-8BA6-4213-8CC1-F2162D8E38E8}"/>
          </ac:grpSpMkLst>
        </pc:grpChg>
        <pc:picChg chg="add">
          <ac:chgData name="Fabio Braga" userId="613eb079-57c7-4126-97e0-8d0ffad165b8" providerId="ADAL" clId="{B6DA2AAA-EB51-4891-85CD-13352083E508}" dt="2019-04-27T22:53:21.160" v="10350"/>
          <ac:picMkLst>
            <pc:docMk/>
            <pc:sldMk cId="3872457675" sldId="8304"/>
            <ac:picMk id="15" creationId="{2E15FE48-08EF-49A7-977A-9E2455978C15}"/>
          </ac:picMkLst>
        </pc:picChg>
        <pc:picChg chg="add">
          <ac:chgData name="Fabio Braga" userId="613eb079-57c7-4126-97e0-8d0ffad165b8" providerId="ADAL" clId="{B6DA2AAA-EB51-4891-85CD-13352083E508}" dt="2019-04-27T22:53:21.160" v="10350"/>
          <ac:picMkLst>
            <pc:docMk/>
            <pc:sldMk cId="3872457675" sldId="8304"/>
            <ac:picMk id="21" creationId="{9D0CC46D-537C-4202-8915-8E84CE4EC629}"/>
          </ac:picMkLst>
        </pc:picChg>
        <pc:picChg chg="add">
          <ac:chgData name="Fabio Braga" userId="613eb079-57c7-4126-97e0-8d0ffad165b8" providerId="ADAL" clId="{B6DA2AAA-EB51-4891-85CD-13352083E508}" dt="2019-04-27T22:53:21.160" v="10350"/>
          <ac:picMkLst>
            <pc:docMk/>
            <pc:sldMk cId="3872457675" sldId="8304"/>
            <ac:picMk id="43" creationId="{F6A4973E-7ACF-4459-9A65-F47A5102FED6}"/>
          </ac:picMkLst>
        </pc:picChg>
        <pc:picChg chg="add">
          <ac:chgData name="Fabio Braga" userId="613eb079-57c7-4126-97e0-8d0ffad165b8" providerId="ADAL" clId="{B6DA2AAA-EB51-4891-85CD-13352083E508}" dt="2019-04-27T22:53:21.160" v="10350"/>
          <ac:picMkLst>
            <pc:docMk/>
            <pc:sldMk cId="3872457675" sldId="8304"/>
            <ac:picMk id="44" creationId="{121551C7-F79F-493A-B034-4F872A710802}"/>
          </ac:picMkLst>
        </pc:picChg>
        <pc:picChg chg="add">
          <ac:chgData name="Fabio Braga" userId="613eb079-57c7-4126-97e0-8d0ffad165b8" providerId="ADAL" clId="{B6DA2AAA-EB51-4891-85CD-13352083E508}" dt="2019-04-27T22:53:21.160" v="10350"/>
          <ac:picMkLst>
            <pc:docMk/>
            <pc:sldMk cId="3872457675" sldId="8304"/>
            <ac:picMk id="45" creationId="{0FEC0C60-9CE6-42EF-97E8-C4E402DDF85C}"/>
          </ac:picMkLst>
        </pc:picChg>
        <pc:picChg chg="add">
          <ac:chgData name="Fabio Braga" userId="613eb079-57c7-4126-97e0-8d0ffad165b8" providerId="ADAL" clId="{B6DA2AAA-EB51-4891-85CD-13352083E508}" dt="2019-04-27T22:53:21.160" v="10350"/>
          <ac:picMkLst>
            <pc:docMk/>
            <pc:sldMk cId="3872457675" sldId="8304"/>
            <ac:picMk id="46" creationId="{F85BBB92-5515-4FB5-B9E2-AC09A17A43D3}"/>
          </ac:picMkLst>
        </pc:picChg>
      </pc:sldChg>
      <pc:sldChg chg="addSp modSp add">
        <pc:chgData name="Fabio Braga" userId="613eb079-57c7-4126-97e0-8d0ffad165b8" providerId="ADAL" clId="{B6DA2AAA-EB51-4891-85CD-13352083E508}" dt="2019-04-27T23:38:30.126" v="10364" actId="14100"/>
        <pc:sldMkLst>
          <pc:docMk/>
          <pc:sldMk cId="3126259150" sldId="8305"/>
        </pc:sldMkLst>
        <pc:spChg chg="mod">
          <ac:chgData name="Fabio Braga" userId="613eb079-57c7-4126-97e0-8d0ffad165b8" providerId="ADAL" clId="{B6DA2AAA-EB51-4891-85CD-13352083E508}" dt="2019-04-27T23:30:11.113" v="10357"/>
          <ac:spMkLst>
            <pc:docMk/>
            <pc:sldMk cId="3126259150" sldId="8305"/>
            <ac:spMk id="2" creationId="{A7122509-47D7-41F2-A958-0ED02B2895CE}"/>
          </ac:spMkLst>
        </pc:spChg>
        <pc:spChg chg="mod">
          <ac:chgData name="Fabio Braga" userId="613eb079-57c7-4126-97e0-8d0ffad165b8" providerId="ADAL" clId="{B6DA2AAA-EB51-4891-85CD-13352083E508}" dt="2019-04-27T23:28:18.777" v="10356"/>
          <ac:spMkLst>
            <pc:docMk/>
            <pc:sldMk cId="3126259150" sldId="8305"/>
            <ac:spMk id="3" creationId="{0D97EF26-D787-489C-9BA1-EC7FD551512B}"/>
          </ac:spMkLst>
        </pc:spChg>
        <pc:spChg chg="add mod">
          <ac:chgData name="Fabio Braga" userId="613eb079-57c7-4126-97e0-8d0ffad165b8" providerId="ADAL" clId="{B6DA2AAA-EB51-4891-85CD-13352083E508}" dt="2019-04-27T23:36:08.297" v="10360"/>
          <ac:spMkLst>
            <pc:docMk/>
            <pc:sldMk cId="3126259150" sldId="8305"/>
            <ac:spMk id="4" creationId="{655E16C8-5039-4AAA-9D6D-230EBCB572DA}"/>
          </ac:spMkLst>
        </pc:spChg>
        <pc:picChg chg="add mod">
          <ac:chgData name="Fabio Braga" userId="613eb079-57c7-4126-97e0-8d0ffad165b8" providerId="ADAL" clId="{B6DA2AAA-EB51-4891-85CD-13352083E508}" dt="2019-04-27T23:38:30.126" v="10364" actId="14100"/>
          <ac:picMkLst>
            <pc:docMk/>
            <pc:sldMk cId="3126259150" sldId="8305"/>
            <ac:picMk id="1026" creationId="{2519D59F-3B33-45DB-A760-FDFE77DB74F8}"/>
          </ac:picMkLst>
        </pc:picChg>
      </pc:sldChg>
      <pc:sldChg chg="modSp">
        <pc:chgData name="Fabio Braga" userId="613eb079-57c7-4126-97e0-8d0ffad165b8" providerId="ADAL" clId="{B6DA2AAA-EB51-4891-85CD-13352083E508}" dt="2019-04-28T00:38:48.439" v="10365"/>
        <pc:sldMkLst>
          <pc:docMk/>
          <pc:sldMk cId="131287707" sldId="8307"/>
        </pc:sldMkLst>
        <pc:spChg chg="mod">
          <ac:chgData name="Fabio Braga" userId="613eb079-57c7-4126-97e0-8d0ffad165b8" providerId="ADAL" clId="{B6DA2AAA-EB51-4891-85CD-13352083E508}" dt="2019-04-28T00:38:48.439" v="10365"/>
          <ac:spMkLst>
            <pc:docMk/>
            <pc:sldMk cId="131287707" sldId="8307"/>
            <ac:spMk id="56" creationId="{0932592B-135A-4432-BD57-CBE855ABFFD4}"/>
          </ac:spMkLst>
        </pc:spChg>
      </pc:sldChg>
      <pc:sldChg chg="addSp modSp add">
        <pc:chgData name="Fabio Braga" userId="613eb079-57c7-4126-97e0-8d0ffad165b8" providerId="ADAL" clId="{B6DA2AAA-EB51-4891-85CD-13352083E508}" dt="2019-04-28T01:04:19.877" v="10372"/>
        <pc:sldMkLst>
          <pc:docMk/>
          <pc:sldMk cId="662663900" sldId="8308"/>
        </pc:sldMkLst>
        <pc:spChg chg="add">
          <ac:chgData name="Fabio Braga" userId="613eb079-57c7-4126-97e0-8d0ffad165b8" providerId="ADAL" clId="{B6DA2AAA-EB51-4891-85CD-13352083E508}" dt="2019-04-28T01:04:19.877" v="10372"/>
          <ac:spMkLst>
            <pc:docMk/>
            <pc:sldMk cId="662663900" sldId="8308"/>
            <ac:spMk id="5" creationId="{107A6325-FBE5-4E3C-AD86-97E8B3BF4D7D}"/>
          </ac:spMkLst>
        </pc:spChg>
        <pc:picChg chg="add mod">
          <ac:chgData name="Fabio Braga" userId="613eb079-57c7-4126-97e0-8d0ffad165b8" providerId="ADAL" clId="{B6DA2AAA-EB51-4891-85CD-13352083E508}" dt="2019-04-28T01:04:15.802" v="10371" actId="1076"/>
          <ac:picMkLst>
            <pc:docMk/>
            <pc:sldMk cId="662663900" sldId="8308"/>
            <ac:picMk id="2050" creationId="{BD162B33-604F-49B2-97B1-C7CB9EB0E0EC}"/>
          </ac:picMkLst>
        </pc:picChg>
      </pc:sldChg>
      <pc:sldChg chg="addSp modSp add">
        <pc:chgData name="Fabio Braga" userId="613eb079-57c7-4126-97e0-8d0ffad165b8" providerId="ADAL" clId="{B6DA2AAA-EB51-4891-85CD-13352083E508}" dt="2019-04-28T01:11:08.272" v="10376"/>
        <pc:sldMkLst>
          <pc:docMk/>
          <pc:sldMk cId="3840739248" sldId="8309"/>
        </pc:sldMkLst>
        <pc:spChg chg="add mod">
          <ac:chgData name="Fabio Braga" userId="613eb079-57c7-4126-97e0-8d0ffad165b8" providerId="ADAL" clId="{B6DA2AAA-EB51-4891-85CD-13352083E508}" dt="2019-04-28T01:11:08.272" v="10376"/>
          <ac:spMkLst>
            <pc:docMk/>
            <pc:sldMk cId="3840739248" sldId="8309"/>
            <ac:spMk id="5" creationId="{1E428537-03AD-4B62-AAB2-B6FB891F1507}"/>
          </ac:spMkLst>
        </pc:spChg>
        <pc:picChg chg="add">
          <ac:chgData name="Fabio Braga" userId="613eb079-57c7-4126-97e0-8d0ffad165b8" providerId="ADAL" clId="{B6DA2AAA-EB51-4891-85CD-13352083E508}" dt="2019-04-28T01:10:10.289" v="10374"/>
          <ac:picMkLst>
            <pc:docMk/>
            <pc:sldMk cId="3840739248" sldId="8309"/>
            <ac:picMk id="4" creationId="{11F9FD3A-906E-4CEC-A538-B53F31C86DA3}"/>
          </ac:picMkLst>
        </pc:picChg>
      </pc:sldChg>
      <pc:sldChg chg="add">
        <pc:chgData name="Fabio Braga" userId="613eb079-57c7-4126-97e0-8d0ffad165b8" providerId="ADAL" clId="{B6DA2AAA-EB51-4891-85CD-13352083E508}" dt="2019-04-28T01:20:15.866" v="10383"/>
        <pc:sldMkLst>
          <pc:docMk/>
          <pc:sldMk cId="1806572308" sldId="8311"/>
        </pc:sldMkLst>
      </pc:sldChg>
      <pc:sldChg chg="add">
        <pc:chgData name="Fabio Braga" userId="613eb079-57c7-4126-97e0-8d0ffad165b8" providerId="ADAL" clId="{B6DA2AAA-EB51-4891-85CD-13352083E508}" dt="2019-04-28T01:20:48.863" v="10384"/>
        <pc:sldMkLst>
          <pc:docMk/>
          <pc:sldMk cId="2054304668" sldId="8312"/>
        </pc:sldMkLst>
      </pc:sldChg>
      <pc:sldChg chg="addSp add">
        <pc:chgData name="Fabio Braga" userId="613eb079-57c7-4126-97e0-8d0ffad165b8" providerId="ADAL" clId="{B6DA2AAA-EB51-4891-85CD-13352083E508}" dt="2019-04-28T01:21:39.777" v="10385"/>
        <pc:sldMkLst>
          <pc:docMk/>
          <pc:sldMk cId="2868297620" sldId="8313"/>
        </pc:sldMkLst>
        <pc:picChg chg="add">
          <ac:chgData name="Fabio Braga" userId="613eb079-57c7-4126-97e0-8d0ffad165b8" providerId="ADAL" clId="{B6DA2AAA-EB51-4891-85CD-13352083E508}" dt="2019-04-28T01:21:39.777" v="10385"/>
          <ac:picMkLst>
            <pc:docMk/>
            <pc:sldMk cId="2868297620" sldId="8313"/>
            <ac:picMk id="5" creationId="{34A5C9A8-985C-4A09-BA9B-0FEC14B8282C}"/>
          </ac:picMkLst>
        </pc:picChg>
      </pc:sldChg>
      <pc:sldChg chg="addSp add">
        <pc:chgData name="Fabio Braga" userId="613eb079-57c7-4126-97e0-8d0ffad165b8" providerId="ADAL" clId="{B6DA2AAA-EB51-4891-85CD-13352083E508}" dt="2019-04-28T01:22:35.356" v="10386"/>
        <pc:sldMkLst>
          <pc:docMk/>
          <pc:sldMk cId="2671729757" sldId="8314"/>
        </pc:sldMkLst>
        <pc:picChg chg="add">
          <ac:chgData name="Fabio Braga" userId="613eb079-57c7-4126-97e0-8d0ffad165b8" providerId="ADAL" clId="{B6DA2AAA-EB51-4891-85CD-13352083E508}" dt="2019-04-28T01:22:35.356" v="10386"/>
          <ac:picMkLst>
            <pc:docMk/>
            <pc:sldMk cId="2671729757" sldId="8314"/>
            <ac:picMk id="4" creationId="{870E5034-EF38-4753-BF8F-0552827B806F}"/>
          </ac:picMkLst>
        </pc:picChg>
      </pc:sldChg>
      <pc:sldChg chg="addSp modSp add">
        <pc:chgData name="Fabio Braga" userId="613eb079-57c7-4126-97e0-8d0ffad165b8" providerId="ADAL" clId="{B6DA2AAA-EB51-4891-85CD-13352083E508}" dt="2019-04-28T01:26:49.923" v="10391" actId="1076"/>
        <pc:sldMkLst>
          <pc:docMk/>
          <pc:sldMk cId="1127063964" sldId="8315"/>
        </pc:sldMkLst>
        <pc:spChg chg="mod">
          <ac:chgData name="Fabio Braga" userId="613eb079-57c7-4126-97e0-8d0ffad165b8" providerId="ADAL" clId="{B6DA2AAA-EB51-4891-85CD-13352083E508}" dt="2019-04-28T01:26:44.558" v="10390"/>
          <ac:spMkLst>
            <pc:docMk/>
            <pc:sldMk cId="1127063964" sldId="8315"/>
            <ac:spMk id="2" creationId="{6907F6EC-092A-4036-A550-71E02DEDB33C}"/>
          </ac:spMkLst>
        </pc:spChg>
        <pc:picChg chg="add mod">
          <ac:chgData name="Fabio Braga" userId="613eb079-57c7-4126-97e0-8d0ffad165b8" providerId="ADAL" clId="{B6DA2AAA-EB51-4891-85CD-13352083E508}" dt="2019-04-28T01:26:49.923" v="10391" actId="1076"/>
          <ac:picMkLst>
            <pc:docMk/>
            <pc:sldMk cId="1127063964" sldId="8315"/>
            <ac:picMk id="3074" creationId="{C15CBB8C-0E53-4A1E-A2C2-31907AA92A2C}"/>
          </ac:picMkLst>
        </pc:picChg>
      </pc:sldChg>
      <pc:sldChg chg="addSp modSp add">
        <pc:chgData name="Fabio Braga" userId="613eb079-57c7-4126-97e0-8d0ffad165b8" providerId="ADAL" clId="{B6DA2AAA-EB51-4891-85CD-13352083E508}" dt="2019-04-28T01:35:41.799" v="10396" actId="207"/>
        <pc:sldMkLst>
          <pc:docMk/>
          <pc:sldMk cId="3754771169" sldId="8316"/>
        </pc:sldMkLst>
        <pc:spChg chg="add mod">
          <ac:chgData name="Fabio Braga" userId="613eb079-57c7-4126-97e0-8d0ffad165b8" providerId="ADAL" clId="{B6DA2AAA-EB51-4891-85CD-13352083E508}" dt="2019-04-28T01:35:41.799" v="10396" actId="207"/>
          <ac:spMkLst>
            <pc:docMk/>
            <pc:sldMk cId="3754771169" sldId="8316"/>
            <ac:spMk id="3" creationId="{1333BB8A-69D9-45FC-9D91-99D3404F10F1}"/>
          </ac:spMkLst>
        </pc:spChg>
        <pc:picChg chg="add">
          <ac:chgData name="Fabio Braga" userId="613eb079-57c7-4126-97e0-8d0ffad165b8" providerId="ADAL" clId="{B6DA2AAA-EB51-4891-85CD-13352083E508}" dt="2019-04-28T01:34:59.824" v="10393"/>
          <ac:picMkLst>
            <pc:docMk/>
            <pc:sldMk cId="3754771169" sldId="8316"/>
            <ac:picMk id="4" creationId="{342A8660-4AC4-4655-A7A4-86A233865A09}"/>
          </ac:picMkLst>
        </pc:picChg>
      </pc:sldChg>
      <pc:sldChg chg="addSp modSp add">
        <pc:chgData name="Fabio Braga" userId="613eb079-57c7-4126-97e0-8d0ffad165b8" providerId="ADAL" clId="{B6DA2AAA-EB51-4891-85CD-13352083E508}" dt="2019-04-28T01:36:55.778" v="10401" actId="207"/>
        <pc:sldMkLst>
          <pc:docMk/>
          <pc:sldMk cId="4173038031" sldId="8317"/>
        </pc:sldMkLst>
        <pc:spChg chg="add mod">
          <ac:chgData name="Fabio Braga" userId="613eb079-57c7-4126-97e0-8d0ffad165b8" providerId="ADAL" clId="{B6DA2AAA-EB51-4891-85CD-13352083E508}" dt="2019-04-28T01:36:55.778" v="10401" actId="207"/>
          <ac:spMkLst>
            <pc:docMk/>
            <pc:sldMk cId="4173038031" sldId="8317"/>
            <ac:spMk id="3" creationId="{1DB36A2D-9D13-449B-B738-61FF0B5F57E3}"/>
          </ac:spMkLst>
        </pc:spChg>
        <pc:picChg chg="add">
          <ac:chgData name="Fabio Braga" userId="613eb079-57c7-4126-97e0-8d0ffad165b8" providerId="ADAL" clId="{B6DA2AAA-EB51-4891-85CD-13352083E508}" dt="2019-04-28T01:36:20.578" v="10398"/>
          <ac:picMkLst>
            <pc:docMk/>
            <pc:sldMk cId="4173038031" sldId="8317"/>
            <ac:picMk id="4" creationId="{BBE91CBA-66F0-4D7C-AAF3-41ECBB9FA16F}"/>
          </ac:picMkLst>
        </pc:picChg>
      </pc:sldChg>
      <pc:sldChg chg="addSp modSp add">
        <pc:chgData name="Fabio Braga" userId="613eb079-57c7-4126-97e0-8d0ffad165b8" providerId="ADAL" clId="{B6DA2AAA-EB51-4891-85CD-13352083E508}" dt="2019-04-28T01:38:23.513" v="10405" actId="207"/>
        <pc:sldMkLst>
          <pc:docMk/>
          <pc:sldMk cId="748914364" sldId="8318"/>
        </pc:sldMkLst>
        <pc:spChg chg="add mod">
          <ac:chgData name="Fabio Braga" userId="613eb079-57c7-4126-97e0-8d0ffad165b8" providerId="ADAL" clId="{B6DA2AAA-EB51-4891-85CD-13352083E508}" dt="2019-04-28T01:38:23.513" v="10405" actId="207"/>
          <ac:spMkLst>
            <pc:docMk/>
            <pc:sldMk cId="748914364" sldId="8318"/>
            <ac:spMk id="3" creationId="{98B374C7-0965-4D9D-B2D3-E6FA4842097D}"/>
          </ac:spMkLst>
        </pc:spChg>
        <pc:spChg chg="add">
          <ac:chgData name="Fabio Braga" userId="613eb079-57c7-4126-97e0-8d0ffad165b8" providerId="ADAL" clId="{B6DA2AAA-EB51-4891-85CD-13352083E508}" dt="2019-04-28T01:37:55.080" v="10403"/>
          <ac:spMkLst>
            <pc:docMk/>
            <pc:sldMk cId="748914364" sldId="8318"/>
            <ac:spMk id="7" creationId="{D1B58FD1-737F-4473-87D1-0C7B8AC98EB9}"/>
          </ac:spMkLst>
        </pc:spChg>
        <pc:spChg chg="add">
          <ac:chgData name="Fabio Braga" userId="613eb079-57c7-4126-97e0-8d0ffad165b8" providerId="ADAL" clId="{B6DA2AAA-EB51-4891-85CD-13352083E508}" dt="2019-04-28T01:37:55.080" v="10403"/>
          <ac:spMkLst>
            <pc:docMk/>
            <pc:sldMk cId="748914364" sldId="8318"/>
            <ac:spMk id="9" creationId="{E6D65BCB-BC62-4533-9EBD-5C2123689749}"/>
          </ac:spMkLst>
        </pc:spChg>
        <pc:spChg chg="add">
          <ac:chgData name="Fabio Braga" userId="613eb079-57c7-4126-97e0-8d0ffad165b8" providerId="ADAL" clId="{B6DA2AAA-EB51-4891-85CD-13352083E508}" dt="2019-04-28T01:37:55.080" v="10403"/>
          <ac:spMkLst>
            <pc:docMk/>
            <pc:sldMk cId="748914364" sldId="8318"/>
            <ac:spMk id="11" creationId="{DD4030BB-5EF5-426A-A3D8-CBC382404C6C}"/>
          </ac:spMkLst>
        </pc:spChg>
        <pc:grpChg chg="add mod">
          <ac:chgData name="Fabio Braga" userId="613eb079-57c7-4126-97e0-8d0ffad165b8" providerId="ADAL" clId="{B6DA2AAA-EB51-4891-85CD-13352083E508}" dt="2019-04-28T01:37:55.080" v="10403"/>
          <ac:grpSpMkLst>
            <pc:docMk/>
            <pc:sldMk cId="748914364" sldId="8318"/>
            <ac:grpSpMk id="4" creationId="{196EDC26-7AE9-401E-AABB-990F876475DF}"/>
          </ac:grpSpMkLst>
        </pc:grpChg>
        <pc:grpChg chg="add mod">
          <ac:chgData name="Fabio Braga" userId="613eb079-57c7-4126-97e0-8d0ffad165b8" providerId="ADAL" clId="{B6DA2AAA-EB51-4891-85CD-13352083E508}" dt="2019-04-28T01:37:55.080" v="10403"/>
          <ac:grpSpMkLst>
            <pc:docMk/>
            <pc:sldMk cId="748914364" sldId="8318"/>
            <ac:grpSpMk id="5" creationId="{954DE39E-BF05-4083-AEB1-5A59723AE2D7}"/>
          </ac:grpSpMkLst>
        </pc:grpChg>
        <pc:picChg chg="add">
          <ac:chgData name="Fabio Braga" userId="613eb079-57c7-4126-97e0-8d0ffad165b8" providerId="ADAL" clId="{B6DA2AAA-EB51-4891-85CD-13352083E508}" dt="2019-04-28T01:37:55.080" v="10403"/>
          <ac:picMkLst>
            <pc:docMk/>
            <pc:sldMk cId="748914364" sldId="8318"/>
            <ac:picMk id="6" creationId="{E7B9335C-F4A8-4D64-9C76-9FC94D4945AC}"/>
          </ac:picMkLst>
        </pc:picChg>
        <pc:picChg chg="add">
          <ac:chgData name="Fabio Braga" userId="613eb079-57c7-4126-97e0-8d0ffad165b8" providerId="ADAL" clId="{B6DA2AAA-EB51-4891-85CD-13352083E508}" dt="2019-04-28T01:37:55.080" v="10403"/>
          <ac:picMkLst>
            <pc:docMk/>
            <pc:sldMk cId="748914364" sldId="8318"/>
            <ac:picMk id="8" creationId="{580F1144-A1F0-42C5-A0D3-7458B2432733}"/>
          </ac:picMkLst>
        </pc:picChg>
        <pc:picChg chg="add">
          <ac:chgData name="Fabio Braga" userId="613eb079-57c7-4126-97e0-8d0ffad165b8" providerId="ADAL" clId="{B6DA2AAA-EB51-4891-85CD-13352083E508}" dt="2019-04-28T01:37:55.080" v="10403"/>
          <ac:picMkLst>
            <pc:docMk/>
            <pc:sldMk cId="748914364" sldId="8318"/>
            <ac:picMk id="10" creationId="{C3A220BB-DE5B-486A-996B-EA5F16C7ED17}"/>
          </ac:picMkLst>
        </pc:picChg>
      </pc:sldChg>
      <pc:sldChg chg="addSp modSp add">
        <pc:chgData name="Fabio Braga" userId="613eb079-57c7-4126-97e0-8d0ffad165b8" providerId="ADAL" clId="{B6DA2AAA-EB51-4891-85CD-13352083E508}" dt="2019-04-28T01:41:51.956" v="10412" actId="207"/>
        <pc:sldMkLst>
          <pc:docMk/>
          <pc:sldMk cId="1437453207" sldId="8319"/>
        </pc:sldMkLst>
        <pc:spChg chg="add mod">
          <ac:chgData name="Fabio Braga" userId="613eb079-57c7-4126-97e0-8d0ffad165b8" providerId="ADAL" clId="{B6DA2AAA-EB51-4891-85CD-13352083E508}" dt="2019-04-28T01:41:34.697" v="10410" actId="207"/>
          <ac:spMkLst>
            <pc:docMk/>
            <pc:sldMk cId="1437453207" sldId="8319"/>
            <ac:spMk id="3" creationId="{D8274FC7-2F57-4740-BAE3-61B1A0CD56C7}"/>
          </ac:spMkLst>
        </pc:spChg>
        <pc:spChg chg="add">
          <ac:chgData name="Fabio Braga" userId="613eb079-57c7-4126-97e0-8d0ffad165b8" providerId="ADAL" clId="{B6DA2AAA-EB51-4891-85CD-13352083E508}" dt="2019-04-28T01:41:00.537" v="10407"/>
          <ac:spMkLst>
            <pc:docMk/>
            <pc:sldMk cId="1437453207" sldId="8319"/>
            <ac:spMk id="4" creationId="{39025B1E-5487-4188-872A-ECE0FF8D35B1}"/>
          </ac:spMkLst>
        </pc:spChg>
        <pc:spChg chg="add mod">
          <ac:chgData name="Fabio Braga" userId="613eb079-57c7-4126-97e0-8d0ffad165b8" providerId="ADAL" clId="{B6DA2AAA-EB51-4891-85CD-13352083E508}" dt="2019-04-28T01:41:46.901" v="10411" actId="207"/>
          <ac:spMkLst>
            <pc:docMk/>
            <pc:sldMk cId="1437453207" sldId="8319"/>
            <ac:spMk id="5" creationId="{117A1C34-AB5C-462C-B3E9-E6749C21E6AA}"/>
          </ac:spMkLst>
        </pc:spChg>
        <pc:spChg chg="add">
          <ac:chgData name="Fabio Braga" userId="613eb079-57c7-4126-97e0-8d0ffad165b8" providerId="ADAL" clId="{B6DA2AAA-EB51-4891-85CD-13352083E508}" dt="2019-04-28T01:41:00.537" v="10407"/>
          <ac:spMkLst>
            <pc:docMk/>
            <pc:sldMk cId="1437453207" sldId="8319"/>
            <ac:spMk id="6" creationId="{CC311172-502B-46B4-BBCC-52DEBDB9F884}"/>
          </ac:spMkLst>
        </pc:spChg>
        <pc:spChg chg="add mod">
          <ac:chgData name="Fabio Braga" userId="613eb079-57c7-4126-97e0-8d0ffad165b8" providerId="ADAL" clId="{B6DA2AAA-EB51-4891-85CD-13352083E508}" dt="2019-04-28T01:41:51.956" v="10412" actId="207"/>
          <ac:spMkLst>
            <pc:docMk/>
            <pc:sldMk cId="1437453207" sldId="8319"/>
            <ac:spMk id="7" creationId="{B4C1BEF3-4B50-489D-87F3-0C091D4F8E83}"/>
          </ac:spMkLst>
        </pc:spChg>
      </pc:sldChg>
      <pc:sldChg chg="addSp delSp modSp add">
        <pc:chgData name="Fabio Braga" userId="613eb079-57c7-4126-97e0-8d0ffad165b8" providerId="ADAL" clId="{B6DA2AAA-EB51-4891-85CD-13352083E508}" dt="2019-04-28T02:50:27.680" v="10456" actId="207"/>
        <pc:sldMkLst>
          <pc:docMk/>
          <pc:sldMk cId="2151814894" sldId="8320"/>
        </pc:sldMkLst>
        <pc:spChg chg="add">
          <ac:chgData name="Fabio Braga" userId="613eb079-57c7-4126-97e0-8d0ffad165b8" providerId="ADAL" clId="{B6DA2AAA-EB51-4891-85CD-13352083E508}" dt="2019-04-28T01:46:11.054" v="10414"/>
          <ac:spMkLst>
            <pc:docMk/>
            <pc:sldMk cId="2151814894" sldId="8320"/>
            <ac:spMk id="3" creationId="{91810819-60EB-4ACB-B724-E987D1F231B8}"/>
          </ac:spMkLst>
        </pc:spChg>
        <pc:spChg chg="add mod">
          <ac:chgData name="Fabio Braga" userId="613eb079-57c7-4126-97e0-8d0ffad165b8" providerId="ADAL" clId="{B6DA2AAA-EB51-4891-85CD-13352083E508}" dt="2019-04-28T02:50:27.680" v="10456" actId="207"/>
          <ac:spMkLst>
            <pc:docMk/>
            <pc:sldMk cId="2151814894" sldId="8320"/>
            <ac:spMk id="4" creationId="{5F59BB9D-AAB4-4E4F-9455-2C257DEC7E3E}"/>
          </ac:spMkLst>
        </pc:spChg>
        <pc:spChg chg="add">
          <ac:chgData name="Fabio Braga" userId="613eb079-57c7-4126-97e0-8d0ffad165b8" providerId="ADAL" clId="{B6DA2AAA-EB51-4891-85CD-13352083E508}" dt="2019-04-28T01:46:11.054" v="10414"/>
          <ac:spMkLst>
            <pc:docMk/>
            <pc:sldMk cId="2151814894" sldId="8320"/>
            <ac:spMk id="6" creationId="{E40234A7-4389-4CC3-861D-DDE16E67488C}"/>
          </ac:spMkLst>
        </pc:spChg>
        <pc:spChg chg="add">
          <ac:chgData name="Fabio Braga" userId="613eb079-57c7-4126-97e0-8d0ffad165b8" providerId="ADAL" clId="{B6DA2AAA-EB51-4891-85CD-13352083E508}" dt="2019-04-28T01:46:11.054" v="10414"/>
          <ac:spMkLst>
            <pc:docMk/>
            <pc:sldMk cId="2151814894" sldId="8320"/>
            <ac:spMk id="7" creationId="{DC03D240-F5EE-4420-8A1A-08B9E928ECB1}"/>
          </ac:spMkLst>
        </pc:spChg>
        <pc:spChg chg="add">
          <ac:chgData name="Fabio Braga" userId="613eb079-57c7-4126-97e0-8d0ffad165b8" providerId="ADAL" clId="{B6DA2AAA-EB51-4891-85CD-13352083E508}" dt="2019-04-28T01:46:11.054" v="10414"/>
          <ac:spMkLst>
            <pc:docMk/>
            <pc:sldMk cId="2151814894" sldId="8320"/>
            <ac:spMk id="8" creationId="{600D3360-74FE-4F82-95BD-063E9DFEA98A}"/>
          </ac:spMkLst>
        </pc:spChg>
        <pc:spChg chg="add">
          <ac:chgData name="Fabio Braga" userId="613eb079-57c7-4126-97e0-8d0ffad165b8" providerId="ADAL" clId="{B6DA2AAA-EB51-4891-85CD-13352083E508}" dt="2019-04-28T01:46:11.054" v="10414"/>
          <ac:spMkLst>
            <pc:docMk/>
            <pc:sldMk cId="2151814894" sldId="8320"/>
            <ac:spMk id="9" creationId="{E8DB52C8-D3FE-477E-A38A-5E0CBA3F5AFE}"/>
          </ac:spMkLst>
        </pc:spChg>
        <pc:spChg chg="add">
          <ac:chgData name="Fabio Braga" userId="613eb079-57c7-4126-97e0-8d0ffad165b8" providerId="ADAL" clId="{B6DA2AAA-EB51-4891-85CD-13352083E508}" dt="2019-04-28T01:46:11.054" v="10414"/>
          <ac:spMkLst>
            <pc:docMk/>
            <pc:sldMk cId="2151814894" sldId="8320"/>
            <ac:spMk id="10" creationId="{60B76569-B686-4201-89A8-155051A7ABF9}"/>
          </ac:spMkLst>
        </pc:spChg>
        <pc:spChg chg="add">
          <ac:chgData name="Fabio Braga" userId="613eb079-57c7-4126-97e0-8d0ffad165b8" providerId="ADAL" clId="{B6DA2AAA-EB51-4891-85CD-13352083E508}" dt="2019-04-28T01:46:11.054" v="10414"/>
          <ac:spMkLst>
            <pc:docMk/>
            <pc:sldMk cId="2151814894" sldId="8320"/>
            <ac:spMk id="11" creationId="{7222DF26-98B9-4981-817C-E66563A78C30}"/>
          </ac:spMkLst>
        </pc:spChg>
        <pc:spChg chg="add">
          <ac:chgData name="Fabio Braga" userId="613eb079-57c7-4126-97e0-8d0ffad165b8" providerId="ADAL" clId="{B6DA2AAA-EB51-4891-85CD-13352083E508}" dt="2019-04-28T01:46:11.054" v="10414"/>
          <ac:spMkLst>
            <pc:docMk/>
            <pc:sldMk cId="2151814894" sldId="8320"/>
            <ac:spMk id="12" creationId="{A8007045-B061-4578-9D7B-16456B405963}"/>
          </ac:spMkLst>
        </pc:spChg>
        <pc:spChg chg="add">
          <ac:chgData name="Fabio Braga" userId="613eb079-57c7-4126-97e0-8d0ffad165b8" providerId="ADAL" clId="{B6DA2AAA-EB51-4891-85CD-13352083E508}" dt="2019-04-28T01:46:11.054" v="10414"/>
          <ac:spMkLst>
            <pc:docMk/>
            <pc:sldMk cId="2151814894" sldId="8320"/>
            <ac:spMk id="13" creationId="{59148ED0-6CDB-4267-B66B-9E6B5489DF0D}"/>
          </ac:spMkLst>
        </pc:spChg>
        <pc:spChg chg="add">
          <ac:chgData name="Fabio Braga" userId="613eb079-57c7-4126-97e0-8d0ffad165b8" providerId="ADAL" clId="{B6DA2AAA-EB51-4891-85CD-13352083E508}" dt="2019-04-28T01:46:11.054" v="10414"/>
          <ac:spMkLst>
            <pc:docMk/>
            <pc:sldMk cId="2151814894" sldId="8320"/>
            <ac:spMk id="15" creationId="{1FD312EE-2E8C-4FF2-8659-E3918E7E640E}"/>
          </ac:spMkLst>
        </pc:spChg>
        <pc:spChg chg="add">
          <ac:chgData name="Fabio Braga" userId="613eb079-57c7-4126-97e0-8d0ffad165b8" providerId="ADAL" clId="{B6DA2AAA-EB51-4891-85CD-13352083E508}" dt="2019-04-28T01:46:11.054" v="10414"/>
          <ac:spMkLst>
            <pc:docMk/>
            <pc:sldMk cId="2151814894" sldId="8320"/>
            <ac:spMk id="16" creationId="{23EDE030-099C-449B-8BCC-AFEDA703599F}"/>
          </ac:spMkLst>
        </pc:spChg>
        <pc:spChg chg="add">
          <ac:chgData name="Fabio Braga" userId="613eb079-57c7-4126-97e0-8d0ffad165b8" providerId="ADAL" clId="{B6DA2AAA-EB51-4891-85CD-13352083E508}" dt="2019-04-28T01:46:11.054" v="10414"/>
          <ac:spMkLst>
            <pc:docMk/>
            <pc:sldMk cId="2151814894" sldId="8320"/>
            <ac:spMk id="17" creationId="{67A8A6E7-0497-4815-AABA-068F9A5E21B4}"/>
          </ac:spMkLst>
        </pc:spChg>
        <pc:spChg chg="add">
          <ac:chgData name="Fabio Braga" userId="613eb079-57c7-4126-97e0-8d0ffad165b8" providerId="ADAL" clId="{B6DA2AAA-EB51-4891-85CD-13352083E508}" dt="2019-04-28T01:46:11.054" v="10414"/>
          <ac:spMkLst>
            <pc:docMk/>
            <pc:sldMk cId="2151814894" sldId="8320"/>
            <ac:spMk id="18" creationId="{0F261B00-786E-46A9-9DD4-08EBE73C02FE}"/>
          </ac:spMkLst>
        </pc:spChg>
        <pc:spChg chg="add">
          <ac:chgData name="Fabio Braga" userId="613eb079-57c7-4126-97e0-8d0ffad165b8" providerId="ADAL" clId="{B6DA2AAA-EB51-4891-85CD-13352083E508}" dt="2019-04-28T01:46:11.054" v="10414"/>
          <ac:spMkLst>
            <pc:docMk/>
            <pc:sldMk cId="2151814894" sldId="8320"/>
            <ac:spMk id="19" creationId="{9567576D-5212-40C7-BF5A-569A9583AE6B}"/>
          </ac:spMkLst>
        </pc:spChg>
        <pc:spChg chg="add">
          <ac:chgData name="Fabio Braga" userId="613eb079-57c7-4126-97e0-8d0ffad165b8" providerId="ADAL" clId="{B6DA2AAA-EB51-4891-85CD-13352083E508}" dt="2019-04-28T01:46:11.054" v="10414"/>
          <ac:spMkLst>
            <pc:docMk/>
            <pc:sldMk cId="2151814894" sldId="8320"/>
            <ac:spMk id="20" creationId="{94449D73-BF90-4090-A2E4-8A2A32E40624}"/>
          </ac:spMkLst>
        </pc:spChg>
        <pc:spChg chg="add">
          <ac:chgData name="Fabio Braga" userId="613eb079-57c7-4126-97e0-8d0ffad165b8" providerId="ADAL" clId="{B6DA2AAA-EB51-4891-85CD-13352083E508}" dt="2019-04-28T01:46:11.054" v="10414"/>
          <ac:spMkLst>
            <pc:docMk/>
            <pc:sldMk cId="2151814894" sldId="8320"/>
            <ac:spMk id="21" creationId="{D3D7B149-66E2-423E-86DA-01BBB3634371}"/>
          </ac:spMkLst>
        </pc:spChg>
        <pc:spChg chg="add">
          <ac:chgData name="Fabio Braga" userId="613eb079-57c7-4126-97e0-8d0ffad165b8" providerId="ADAL" clId="{B6DA2AAA-EB51-4891-85CD-13352083E508}" dt="2019-04-28T01:46:11.054" v="10414"/>
          <ac:spMkLst>
            <pc:docMk/>
            <pc:sldMk cId="2151814894" sldId="8320"/>
            <ac:spMk id="25" creationId="{C7492957-CE1A-4CE1-9367-C086D14F210F}"/>
          </ac:spMkLst>
        </pc:spChg>
        <pc:spChg chg="add">
          <ac:chgData name="Fabio Braga" userId="613eb079-57c7-4126-97e0-8d0ffad165b8" providerId="ADAL" clId="{B6DA2AAA-EB51-4891-85CD-13352083E508}" dt="2019-04-28T01:46:11.054" v="10414"/>
          <ac:spMkLst>
            <pc:docMk/>
            <pc:sldMk cId="2151814894" sldId="8320"/>
            <ac:spMk id="26" creationId="{4B99A689-74FD-421D-B53E-0369016B9EEF}"/>
          </ac:spMkLst>
        </pc:spChg>
        <pc:spChg chg="add">
          <ac:chgData name="Fabio Braga" userId="613eb079-57c7-4126-97e0-8d0ffad165b8" providerId="ADAL" clId="{B6DA2AAA-EB51-4891-85CD-13352083E508}" dt="2019-04-28T01:46:11.054" v="10414"/>
          <ac:spMkLst>
            <pc:docMk/>
            <pc:sldMk cId="2151814894" sldId="8320"/>
            <ac:spMk id="27" creationId="{1AB07165-9E70-4B8C-8BB4-40BDB2EE6525}"/>
          </ac:spMkLst>
        </pc:spChg>
        <pc:spChg chg="add">
          <ac:chgData name="Fabio Braga" userId="613eb079-57c7-4126-97e0-8d0ffad165b8" providerId="ADAL" clId="{B6DA2AAA-EB51-4891-85CD-13352083E508}" dt="2019-04-28T01:46:11.054" v="10414"/>
          <ac:spMkLst>
            <pc:docMk/>
            <pc:sldMk cId="2151814894" sldId="8320"/>
            <ac:spMk id="35" creationId="{81BC93ED-689A-4896-BCE4-A31E7B24FA15}"/>
          </ac:spMkLst>
        </pc:spChg>
        <pc:spChg chg="add">
          <ac:chgData name="Fabio Braga" userId="613eb079-57c7-4126-97e0-8d0ffad165b8" providerId="ADAL" clId="{B6DA2AAA-EB51-4891-85CD-13352083E508}" dt="2019-04-28T01:46:11.054" v="10414"/>
          <ac:spMkLst>
            <pc:docMk/>
            <pc:sldMk cId="2151814894" sldId="8320"/>
            <ac:spMk id="36" creationId="{622B43F3-3777-44E0-BC0D-1223DCEC43FB}"/>
          </ac:spMkLst>
        </pc:spChg>
        <pc:spChg chg="add">
          <ac:chgData name="Fabio Braga" userId="613eb079-57c7-4126-97e0-8d0ffad165b8" providerId="ADAL" clId="{B6DA2AAA-EB51-4891-85CD-13352083E508}" dt="2019-04-28T01:46:11.054" v="10414"/>
          <ac:spMkLst>
            <pc:docMk/>
            <pc:sldMk cId="2151814894" sldId="8320"/>
            <ac:spMk id="37" creationId="{70004FD7-5BDA-4AB9-8B4B-26E20067A5D8}"/>
          </ac:spMkLst>
        </pc:spChg>
        <pc:spChg chg="add">
          <ac:chgData name="Fabio Braga" userId="613eb079-57c7-4126-97e0-8d0ffad165b8" providerId="ADAL" clId="{B6DA2AAA-EB51-4891-85CD-13352083E508}" dt="2019-04-28T01:46:11.054" v="10414"/>
          <ac:spMkLst>
            <pc:docMk/>
            <pc:sldMk cId="2151814894" sldId="8320"/>
            <ac:spMk id="39" creationId="{835287E1-390C-4617-9AD8-48DF2C559ADA}"/>
          </ac:spMkLst>
        </pc:spChg>
        <pc:spChg chg="add">
          <ac:chgData name="Fabio Braga" userId="613eb079-57c7-4126-97e0-8d0ffad165b8" providerId="ADAL" clId="{B6DA2AAA-EB51-4891-85CD-13352083E508}" dt="2019-04-28T01:46:11.054" v="10414"/>
          <ac:spMkLst>
            <pc:docMk/>
            <pc:sldMk cId="2151814894" sldId="8320"/>
            <ac:spMk id="40" creationId="{20E29F1D-F7FA-4734-A771-8A27DBC61850}"/>
          </ac:spMkLst>
        </pc:spChg>
        <pc:spChg chg="add">
          <ac:chgData name="Fabio Braga" userId="613eb079-57c7-4126-97e0-8d0ffad165b8" providerId="ADAL" clId="{B6DA2AAA-EB51-4891-85CD-13352083E508}" dt="2019-04-28T01:46:11.054" v="10414"/>
          <ac:spMkLst>
            <pc:docMk/>
            <pc:sldMk cId="2151814894" sldId="8320"/>
            <ac:spMk id="41" creationId="{A50C10B4-C09C-41B4-9165-0F4767FE8976}"/>
          </ac:spMkLst>
        </pc:spChg>
        <pc:spChg chg="add">
          <ac:chgData name="Fabio Braga" userId="613eb079-57c7-4126-97e0-8d0ffad165b8" providerId="ADAL" clId="{B6DA2AAA-EB51-4891-85CD-13352083E508}" dt="2019-04-28T01:46:11.054" v="10414"/>
          <ac:spMkLst>
            <pc:docMk/>
            <pc:sldMk cId="2151814894" sldId="8320"/>
            <ac:spMk id="42" creationId="{1C45CAF9-25AE-4BFD-9904-2F8F8050FC1B}"/>
          </ac:spMkLst>
        </pc:spChg>
        <pc:spChg chg="add">
          <ac:chgData name="Fabio Braga" userId="613eb079-57c7-4126-97e0-8d0ffad165b8" providerId="ADAL" clId="{B6DA2AAA-EB51-4891-85CD-13352083E508}" dt="2019-04-28T01:46:11.054" v="10414"/>
          <ac:spMkLst>
            <pc:docMk/>
            <pc:sldMk cId="2151814894" sldId="8320"/>
            <ac:spMk id="43" creationId="{38CE3233-5F55-47B6-8276-64EA29250D0A}"/>
          </ac:spMkLst>
        </pc:spChg>
        <pc:spChg chg="add">
          <ac:chgData name="Fabio Braga" userId="613eb079-57c7-4126-97e0-8d0ffad165b8" providerId="ADAL" clId="{B6DA2AAA-EB51-4891-85CD-13352083E508}" dt="2019-04-28T01:46:11.054" v="10414"/>
          <ac:spMkLst>
            <pc:docMk/>
            <pc:sldMk cId="2151814894" sldId="8320"/>
            <ac:spMk id="44" creationId="{EA5E1824-7702-4206-AC71-B03F29AE372B}"/>
          </ac:spMkLst>
        </pc:spChg>
        <pc:spChg chg="add">
          <ac:chgData name="Fabio Braga" userId="613eb079-57c7-4126-97e0-8d0ffad165b8" providerId="ADAL" clId="{B6DA2AAA-EB51-4891-85CD-13352083E508}" dt="2019-04-28T01:46:11.054" v="10414"/>
          <ac:spMkLst>
            <pc:docMk/>
            <pc:sldMk cId="2151814894" sldId="8320"/>
            <ac:spMk id="45" creationId="{D4F52259-A6F9-47AB-BE8D-97010C08248C}"/>
          </ac:spMkLst>
        </pc:spChg>
        <pc:spChg chg="add del">
          <ac:chgData name="Fabio Braga" userId="613eb079-57c7-4126-97e0-8d0ffad165b8" providerId="ADAL" clId="{B6DA2AAA-EB51-4891-85CD-13352083E508}" dt="2019-04-28T02:19:41.216" v="10432" actId="478"/>
          <ac:spMkLst>
            <pc:docMk/>
            <pc:sldMk cId="2151814894" sldId="8320"/>
            <ac:spMk id="46" creationId="{E23AE77A-E13A-402A-86D3-3CBA2802ED80}"/>
          </ac:spMkLst>
        </pc:spChg>
        <pc:spChg chg="add del">
          <ac:chgData name="Fabio Braga" userId="613eb079-57c7-4126-97e0-8d0ffad165b8" providerId="ADAL" clId="{B6DA2AAA-EB51-4891-85CD-13352083E508}" dt="2019-04-28T02:19:49.102" v="10434" actId="478"/>
          <ac:spMkLst>
            <pc:docMk/>
            <pc:sldMk cId="2151814894" sldId="8320"/>
            <ac:spMk id="47" creationId="{5432E934-8E52-4C51-AD90-2C88DD052591}"/>
          </ac:spMkLst>
        </pc:spChg>
        <pc:spChg chg="add del">
          <ac:chgData name="Fabio Braga" userId="613eb079-57c7-4126-97e0-8d0ffad165b8" providerId="ADAL" clId="{B6DA2AAA-EB51-4891-85CD-13352083E508}" dt="2019-04-28T02:32:42.484" v="10440"/>
          <ac:spMkLst>
            <pc:docMk/>
            <pc:sldMk cId="2151814894" sldId="8320"/>
            <ac:spMk id="54" creationId="{1DDF6C4F-6389-4862-9301-EE9CC7636D8D}"/>
          </ac:spMkLst>
        </pc:spChg>
        <pc:spChg chg="add del">
          <ac:chgData name="Fabio Braga" userId="613eb079-57c7-4126-97e0-8d0ffad165b8" providerId="ADAL" clId="{B6DA2AAA-EB51-4891-85CD-13352083E508}" dt="2019-04-28T02:32:53.345" v="10442"/>
          <ac:spMkLst>
            <pc:docMk/>
            <pc:sldMk cId="2151814894" sldId="8320"/>
            <ac:spMk id="55" creationId="{47B51FF3-F1B6-4BD0-968F-C4E1903280BC}"/>
          </ac:spMkLst>
        </pc:spChg>
        <pc:grpChg chg="add mod">
          <ac:chgData name="Fabio Braga" userId="613eb079-57c7-4126-97e0-8d0ffad165b8" providerId="ADAL" clId="{B6DA2AAA-EB51-4891-85CD-13352083E508}" dt="2019-04-28T01:46:11.054" v="10414"/>
          <ac:grpSpMkLst>
            <pc:docMk/>
            <pc:sldMk cId="2151814894" sldId="8320"/>
            <ac:grpSpMk id="5" creationId="{AC100572-9397-4B45-8A14-62C15B58C57B}"/>
          </ac:grpSpMkLst>
        </pc:grpChg>
        <pc:picChg chg="add mod">
          <ac:chgData name="Fabio Braga" userId="613eb079-57c7-4126-97e0-8d0ffad165b8" providerId="ADAL" clId="{B6DA2AAA-EB51-4891-85CD-13352083E508}" dt="2019-04-28T02:20:14.141" v="10435" actId="931"/>
          <ac:picMkLst>
            <pc:docMk/>
            <pc:sldMk cId="2151814894" sldId="8320"/>
            <ac:picMk id="49" creationId="{1E569E57-AAB2-4A58-B3CD-9D8FB0C71DD2}"/>
          </ac:picMkLst>
        </pc:picChg>
        <pc:picChg chg="add mod">
          <ac:chgData name="Fabio Braga" userId="613eb079-57c7-4126-97e0-8d0ffad165b8" providerId="ADAL" clId="{B6DA2AAA-EB51-4891-85CD-13352083E508}" dt="2019-04-28T02:21:52.248" v="10436" actId="931"/>
          <ac:picMkLst>
            <pc:docMk/>
            <pc:sldMk cId="2151814894" sldId="8320"/>
            <ac:picMk id="51" creationId="{512D3460-D457-44D4-8344-63DD8D21833B}"/>
          </ac:picMkLst>
        </pc:picChg>
        <pc:picChg chg="add mod">
          <ac:chgData name="Fabio Braga" userId="613eb079-57c7-4126-97e0-8d0ffad165b8" providerId="ADAL" clId="{B6DA2AAA-EB51-4891-85CD-13352083E508}" dt="2019-04-28T02:22:42.493" v="10437" actId="931"/>
          <ac:picMkLst>
            <pc:docMk/>
            <pc:sldMk cId="2151814894" sldId="8320"/>
            <ac:picMk id="53" creationId="{F508406D-CDAA-4E54-90F0-5C261D8BCF54}"/>
          </ac:picMkLst>
        </pc:picChg>
        <pc:cxnChg chg="add">
          <ac:chgData name="Fabio Braga" userId="613eb079-57c7-4126-97e0-8d0ffad165b8" providerId="ADAL" clId="{B6DA2AAA-EB51-4891-85CD-13352083E508}" dt="2019-04-28T01:46:11.054" v="10414"/>
          <ac:cxnSpMkLst>
            <pc:docMk/>
            <pc:sldMk cId="2151814894" sldId="8320"/>
            <ac:cxnSpMk id="14" creationId="{461CDA8E-0598-4369-B26F-6A22992E948B}"/>
          </ac:cxnSpMkLst>
        </pc:cxnChg>
        <pc:cxnChg chg="add">
          <ac:chgData name="Fabio Braga" userId="613eb079-57c7-4126-97e0-8d0ffad165b8" providerId="ADAL" clId="{B6DA2AAA-EB51-4891-85CD-13352083E508}" dt="2019-04-28T01:46:11.054" v="10414"/>
          <ac:cxnSpMkLst>
            <pc:docMk/>
            <pc:sldMk cId="2151814894" sldId="8320"/>
            <ac:cxnSpMk id="22" creationId="{621F9529-CC5F-49D6-A9BA-1BB06DD95FF7}"/>
          </ac:cxnSpMkLst>
        </pc:cxnChg>
        <pc:cxnChg chg="add">
          <ac:chgData name="Fabio Braga" userId="613eb079-57c7-4126-97e0-8d0ffad165b8" providerId="ADAL" clId="{B6DA2AAA-EB51-4891-85CD-13352083E508}" dt="2019-04-28T01:46:11.054" v="10414"/>
          <ac:cxnSpMkLst>
            <pc:docMk/>
            <pc:sldMk cId="2151814894" sldId="8320"/>
            <ac:cxnSpMk id="23" creationId="{DC8B8851-CA88-463D-93C6-C2521A375361}"/>
          </ac:cxnSpMkLst>
        </pc:cxnChg>
        <pc:cxnChg chg="add">
          <ac:chgData name="Fabio Braga" userId="613eb079-57c7-4126-97e0-8d0ffad165b8" providerId="ADAL" clId="{B6DA2AAA-EB51-4891-85CD-13352083E508}" dt="2019-04-28T01:46:11.054" v="10414"/>
          <ac:cxnSpMkLst>
            <pc:docMk/>
            <pc:sldMk cId="2151814894" sldId="8320"/>
            <ac:cxnSpMk id="24" creationId="{93BA2756-3EC9-4742-9284-0C8DCB323E61}"/>
          </ac:cxnSpMkLst>
        </pc:cxnChg>
        <pc:cxnChg chg="add">
          <ac:chgData name="Fabio Braga" userId="613eb079-57c7-4126-97e0-8d0ffad165b8" providerId="ADAL" clId="{B6DA2AAA-EB51-4891-85CD-13352083E508}" dt="2019-04-28T01:46:11.054" v="10414"/>
          <ac:cxnSpMkLst>
            <pc:docMk/>
            <pc:sldMk cId="2151814894" sldId="8320"/>
            <ac:cxnSpMk id="28" creationId="{2C5A576C-6167-4E8E-825D-E9E2182D3EE5}"/>
          </ac:cxnSpMkLst>
        </pc:cxnChg>
        <pc:cxnChg chg="add">
          <ac:chgData name="Fabio Braga" userId="613eb079-57c7-4126-97e0-8d0ffad165b8" providerId="ADAL" clId="{B6DA2AAA-EB51-4891-85CD-13352083E508}" dt="2019-04-28T01:46:11.054" v="10414"/>
          <ac:cxnSpMkLst>
            <pc:docMk/>
            <pc:sldMk cId="2151814894" sldId="8320"/>
            <ac:cxnSpMk id="29" creationId="{05AA4C66-96C6-4853-B827-8AAA6110AED7}"/>
          </ac:cxnSpMkLst>
        </pc:cxnChg>
        <pc:cxnChg chg="add">
          <ac:chgData name="Fabio Braga" userId="613eb079-57c7-4126-97e0-8d0ffad165b8" providerId="ADAL" clId="{B6DA2AAA-EB51-4891-85CD-13352083E508}" dt="2019-04-28T01:46:11.054" v="10414"/>
          <ac:cxnSpMkLst>
            <pc:docMk/>
            <pc:sldMk cId="2151814894" sldId="8320"/>
            <ac:cxnSpMk id="30" creationId="{E484FB46-ADA5-4DD0-8973-6427958BA5AD}"/>
          </ac:cxnSpMkLst>
        </pc:cxnChg>
        <pc:cxnChg chg="add">
          <ac:chgData name="Fabio Braga" userId="613eb079-57c7-4126-97e0-8d0ffad165b8" providerId="ADAL" clId="{B6DA2AAA-EB51-4891-85CD-13352083E508}" dt="2019-04-28T01:46:11.054" v="10414"/>
          <ac:cxnSpMkLst>
            <pc:docMk/>
            <pc:sldMk cId="2151814894" sldId="8320"/>
            <ac:cxnSpMk id="31" creationId="{9B2EF222-B23B-490D-B09D-C40701246D19}"/>
          </ac:cxnSpMkLst>
        </pc:cxnChg>
        <pc:cxnChg chg="add">
          <ac:chgData name="Fabio Braga" userId="613eb079-57c7-4126-97e0-8d0ffad165b8" providerId="ADAL" clId="{B6DA2AAA-EB51-4891-85CD-13352083E508}" dt="2019-04-28T01:46:11.054" v="10414"/>
          <ac:cxnSpMkLst>
            <pc:docMk/>
            <pc:sldMk cId="2151814894" sldId="8320"/>
            <ac:cxnSpMk id="32" creationId="{E95F352F-5FFF-4084-BFF2-3C988AABE261}"/>
          </ac:cxnSpMkLst>
        </pc:cxnChg>
        <pc:cxnChg chg="add">
          <ac:chgData name="Fabio Braga" userId="613eb079-57c7-4126-97e0-8d0ffad165b8" providerId="ADAL" clId="{B6DA2AAA-EB51-4891-85CD-13352083E508}" dt="2019-04-28T01:46:11.054" v="10414"/>
          <ac:cxnSpMkLst>
            <pc:docMk/>
            <pc:sldMk cId="2151814894" sldId="8320"/>
            <ac:cxnSpMk id="33" creationId="{3B117B70-F02D-4758-883C-4D940098F040}"/>
          </ac:cxnSpMkLst>
        </pc:cxnChg>
        <pc:cxnChg chg="add">
          <ac:chgData name="Fabio Braga" userId="613eb079-57c7-4126-97e0-8d0ffad165b8" providerId="ADAL" clId="{B6DA2AAA-EB51-4891-85CD-13352083E508}" dt="2019-04-28T01:46:11.054" v="10414"/>
          <ac:cxnSpMkLst>
            <pc:docMk/>
            <pc:sldMk cId="2151814894" sldId="8320"/>
            <ac:cxnSpMk id="34" creationId="{258CF58E-3353-4AAE-BE56-2DE6E30A7820}"/>
          </ac:cxnSpMkLst>
        </pc:cxnChg>
        <pc:cxnChg chg="add">
          <ac:chgData name="Fabio Braga" userId="613eb079-57c7-4126-97e0-8d0ffad165b8" providerId="ADAL" clId="{B6DA2AAA-EB51-4891-85CD-13352083E508}" dt="2019-04-28T01:46:11.054" v="10414"/>
          <ac:cxnSpMkLst>
            <pc:docMk/>
            <pc:sldMk cId="2151814894" sldId="8320"/>
            <ac:cxnSpMk id="38" creationId="{4CFEB82C-AECC-47C8-8924-CA76C8B3ABDE}"/>
          </ac:cxnSpMkLst>
        </pc:cxnChg>
      </pc:sldChg>
      <pc:sldChg chg="addSp modSp add">
        <pc:chgData name="Fabio Braga" userId="613eb079-57c7-4126-97e0-8d0ffad165b8" providerId="ADAL" clId="{B6DA2AAA-EB51-4891-85CD-13352083E508}" dt="2019-04-28T02:00:54.049" v="10418" actId="207"/>
        <pc:sldMkLst>
          <pc:docMk/>
          <pc:sldMk cId="2824566235" sldId="8321"/>
        </pc:sldMkLst>
        <pc:spChg chg="add mod">
          <ac:chgData name="Fabio Braga" userId="613eb079-57c7-4126-97e0-8d0ffad165b8" providerId="ADAL" clId="{B6DA2AAA-EB51-4891-85CD-13352083E508}" dt="2019-04-28T02:00:54.049" v="10418" actId="207"/>
          <ac:spMkLst>
            <pc:docMk/>
            <pc:sldMk cId="2824566235" sldId="8321"/>
            <ac:spMk id="3" creationId="{27E01FAE-98BE-4088-97FA-1ED14327C7FC}"/>
          </ac:spMkLst>
        </pc:spChg>
        <pc:picChg chg="add">
          <ac:chgData name="Fabio Braga" userId="613eb079-57c7-4126-97e0-8d0ffad165b8" providerId="ADAL" clId="{B6DA2AAA-EB51-4891-85CD-13352083E508}" dt="2019-04-28T02:00:39.079" v="10416"/>
          <ac:picMkLst>
            <pc:docMk/>
            <pc:sldMk cId="2824566235" sldId="8321"/>
            <ac:picMk id="4" creationId="{117D9590-3D6B-459B-80DB-EEA63EB736CE}"/>
          </ac:picMkLst>
        </pc:picChg>
      </pc:sldChg>
      <pc:sldChg chg="addSp add">
        <pc:chgData name="Fabio Braga" userId="613eb079-57c7-4126-97e0-8d0ffad165b8" providerId="ADAL" clId="{B6DA2AAA-EB51-4891-85CD-13352083E508}" dt="2019-04-28T02:02:29.966" v="10420"/>
        <pc:sldMkLst>
          <pc:docMk/>
          <pc:sldMk cId="1206423522" sldId="8322"/>
        </pc:sldMkLst>
        <pc:spChg chg="add">
          <ac:chgData name="Fabio Braga" userId="613eb079-57c7-4126-97e0-8d0ffad165b8" providerId="ADAL" clId="{B6DA2AAA-EB51-4891-85CD-13352083E508}" dt="2019-04-28T02:02:29.966" v="10420"/>
          <ac:spMkLst>
            <pc:docMk/>
            <pc:sldMk cId="1206423522" sldId="8322"/>
            <ac:spMk id="4" creationId="{04A8E0E2-7CE0-4FF7-9F24-D35FCB92FC33}"/>
          </ac:spMkLst>
        </pc:spChg>
        <pc:spChg chg="add">
          <ac:chgData name="Fabio Braga" userId="613eb079-57c7-4126-97e0-8d0ffad165b8" providerId="ADAL" clId="{B6DA2AAA-EB51-4891-85CD-13352083E508}" dt="2019-04-28T02:02:29.966" v="10420"/>
          <ac:spMkLst>
            <pc:docMk/>
            <pc:sldMk cId="1206423522" sldId="8322"/>
            <ac:spMk id="6" creationId="{908A07A3-0B5B-4624-9FD1-347BD66EBE1F}"/>
          </ac:spMkLst>
        </pc:spChg>
        <pc:spChg chg="add">
          <ac:chgData name="Fabio Braga" userId="613eb079-57c7-4126-97e0-8d0ffad165b8" providerId="ADAL" clId="{B6DA2AAA-EB51-4891-85CD-13352083E508}" dt="2019-04-28T02:02:29.966" v="10420"/>
          <ac:spMkLst>
            <pc:docMk/>
            <pc:sldMk cId="1206423522" sldId="8322"/>
            <ac:spMk id="8" creationId="{E6ABCCB5-8005-4C43-A24B-1878F2540EAA}"/>
          </ac:spMkLst>
        </pc:spChg>
        <pc:spChg chg="add">
          <ac:chgData name="Fabio Braga" userId="613eb079-57c7-4126-97e0-8d0ffad165b8" providerId="ADAL" clId="{B6DA2AAA-EB51-4891-85CD-13352083E508}" dt="2019-04-28T02:02:29.966" v="10420"/>
          <ac:spMkLst>
            <pc:docMk/>
            <pc:sldMk cId="1206423522" sldId="8322"/>
            <ac:spMk id="9" creationId="{02F2CE64-E25C-49AC-AEE9-F2D000623DEB}"/>
          </ac:spMkLst>
        </pc:spChg>
        <pc:picChg chg="add">
          <ac:chgData name="Fabio Braga" userId="613eb079-57c7-4126-97e0-8d0ffad165b8" providerId="ADAL" clId="{B6DA2AAA-EB51-4891-85CD-13352083E508}" dt="2019-04-28T02:02:29.966" v="10420"/>
          <ac:picMkLst>
            <pc:docMk/>
            <pc:sldMk cId="1206423522" sldId="8322"/>
            <ac:picMk id="3" creationId="{D1FB598D-ECE4-49EA-A912-6D243DAB914A}"/>
          </ac:picMkLst>
        </pc:picChg>
        <pc:picChg chg="add">
          <ac:chgData name="Fabio Braga" userId="613eb079-57c7-4126-97e0-8d0ffad165b8" providerId="ADAL" clId="{B6DA2AAA-EB51-4891-85CD-13352083E508}" dt="2019-04-28T02:02:29.966" v="10420"/>
          <ac:picMkLst>
            <pc:docMk/>
            <pc:sldMk cId="1206423522" sldId="8322"/>
            <ac:picMk id="5" creationId="{B457161B-722E-47FE-93EE-5C5476BAF772}"/>
          </ac:picMkLst>
        </pc:picChg>
        <pc:picChg chg="add">
          <ac:chgData name="Fabio Braga" userId="613eb079-57c7-4126-97e0-8d0ffad165b8" providerId="ADAL" clId="{B6DA2AAA-EB51-4891-85CD-13352083E508}" dt="2019-04-28T02:02:29.966" v="10420"/>
          <ac:picMkLst>
            <pc:docMk/>
            <pc:sldMk cId="1206423522" sldId="8322"/>
            <ac:picMk id="7" creationId="{50C1C469-3D40-4D90-BB61-2845A1DF08AC}"/>
          </ac:picMkLst>
        </pc:picChg>
      </pc:sldChg>
      <pc:sldChg chg="addSp modSp add">
        <pc:chgData name="Fabio Braga" userId="613eb079-57c7-4126-97e0-8d0ffad165b8" providerId="ADAL" clId="{B6DA2AAA-EB51-4891-85CD-13352083E508}" dt="2019-04-28T02:13:47.073" v="10424"/>
        <pc:sldMkLst>
          <pc:docMk/>
          <pc:sldMk cId="670271996" sldId="8323"/>
        </pc:sldMkLst>
        <pc:spChg chg="add mod">
          <ac:chgData name="Fabio Braga" userId="613eb079-57c7-4126-97e0-8d0ffad165b8" providerId="ADAL" clId="{B6DA2AAA-EB51-4891-85CD-13352083E508}" dt="2019-04-28T02:13:47.073" v="10424"/>
          <ac:spMkLst>
            <pc:docMk/>
            <pc:sldMk cId="670271996" sldId="8323"/>
            <ac:spMk id="3" creationId="{EBA928D3-06A6-4D9B-AC7D-C06C847AB3B3}"/>
          </ac:spMkLst>
        </pc:spChg>
        <pc:spChg chg="add">
          <ac:chgData name="Fabio Braga" userId="613eb079-57c7-4126-97e0-8d0ffad165b8" providerId="ADAL" clId="{B6DA2AAA-EB51-4891-85CD-13352083E508}" dt="2019-04-28T02:11:21.869" v="10422"/>
          <ac:spMkLst>
            <pc:docMk/>
            <pc:sldMk cId="670271996" sldId="8323"/>
            <ac:spMk id="4" creationId="{8B4C7B76-8480-4063-B09A-F1919513F9C7}"/>
          </ac:spMkLst>
        </pc:spChg>
        <pc:spChg chg="add">
          <ac:chgData name="Fabio Braga" userId="613eb079-57c7-4126-97e0-8d0ffad165b8" providerId="ADAL" clId="{B6DA2AAA-EB51-4891-85CD-13352083E508}" dt="2019-04-28T02:11:21.869" v="10422"/>
          <ac:spMkLst>
            <pc:docMk/>
            <pc:sldMk cId="670271996" sldId="8323"/>
            <ac:spMk id="5" creationId="{E7B179DE-4AE8-4AF8-B650-750863E49B08}"/>
          </ac:spMkLst>
        </pc:spChg>
      </pc:sldChg>
      <pc:sldChg chg="addSp modSp add">
        <pc:chgData name="Fabio Braga" userId="613eb079-57c7-4126-97e0-8d0ffad165b8" providerId="ADAL" clId="{B6DA2AAA-EB51-4891-85CD-13352083E508}" dt="2019-04-28T02:17:57.417" v="10430"/>
        <pc:sldMkLst>
          <pc:docMk/>
          <pc:sldMk cId="319870473" sldId="8324"/>
        </pc:sldMkLst>
        <pc:spChg chg="add mod">
          <ac:chgData name="Fabio Braga" userId="613eb079-57c7-4126-97e0-8d0ffad165b8" providerId="ADAL" clId="{B6DA2AAA-EB51-4891-85CD-13352083E508}" dt="2019-04-28T02:17:57.417" v="10430"/>
          <ac:spMkLst>
            <pc:docMk/>
            <pc:sldMk cId="319870473" sldId="8324"/>
            <ac:spMk id="3" creationId="{17D7CB1E-C07D-4262-9BF7-2FA106D7C181}"/>
          </ac:spMkLst>
        </pc:spChg>
        <pc:spChg chg="add">
          <ac:chgData name="Fabio Braga" userId="613eb079-57c7-4126-97e0-8d0ffad165b8" providerId="ADAL" clId="{B6DA2AAA-EB51-4891-85CD-13352083E508}" dt="2019-04-28T02:16:32.193" v="10426"/>
          <ac:spMkLst>
            <pc:docMk/>
            <pc:sldMk cId="319870473" sldId="8324"/>
            <ac:spMk id="4" creationId="{89C9F18C-C820-4E5A-A15B-C65402FA890E}"/>
          </ac:spMkLst>
        </pc:spChg>
      </pc:sldChg>
      <pc:sldChg chg="addSp modSp add">
        <pc:chgData name="Fabio Braga" userId="613eb079-57c7-4126-97e0-8d0ffad165b8" providerId="ADAL" clId="{B6DA2AAA-EB51-4891-85CD-13352083E508}" dt="2019-04-28T02:38:42.324" v="10450"/>
        <pc:sldMkLst>
          <pc:docMk/>
          <pc:sldMk cId="4240875168" sldId="8325"/>
        </pc:sldMkLst>
        <pc:spChg chg="add">
          <ac:chgData name="Fabio Braga" userId="613eb079-57c7-4126-97e0-8d0ffad165b8" providerId="ADAL" clId="{B6DA2AAA-EB51-4891-85CD-13352083E508}" dt="2019-04-28T02:38:26.530" v="10449"/>
          <ac:spMkLst>
            <pc:docMk/>
            <pc:sldMk cId="4240875168" sldId="8325"/>
            <ac:spMk id="14" creationId="{60E82F7F-73EA-4BF7-87AD-71708432C7AE}"/>
          </ac:spMkLst>
        </pc:spChg>
        <pc:spChg chg="add">
          <ac:chgData name="Fabio Braga" userId="613eb079-57c7-4126-97e0-8d0ffad165b8" providerId="ADAL" clId="{B6DA2AAA-EB51-4891-85CD-13352083E508}" dt="2019-04-28T02:38:42.324" v="10450"/>
          <ac:spMkLst>
            <pc:docMk/>
            <pc:sldMk cId="4240875168" sldId="8325"/>
            <ac:spMk id="15" creationId="{F3734D31-EBFC-4542-82D3-DD52309D02F1}"/>
          </ac:spMkLst>
        </pc:spChg>
        <pc:picChg chg="add mod">
          <ac:chgData name="Fabio Braga" userId="613eb079-57c7-4126-97e0-8d0ffad165b8" providerId="ADAL" clId="{B6DA2AAA-EB51-4891-85CD-13352083E508}" dt="2019-04-28T02:36:14.986" v="10447" actId="931"/>
          <ac:picMkLst>
            <pc:docMk/>
            <pc:sldMk cId="4240875168" sldId="8325"/>
            <ac:picMk id="7" creationId="{B729A196-9CFD-465D-BA80-1AE7A06D8888}"/>
          </ac:picMkLst>
        </pc:picChg>
        <pc:picChg chg="add mod">
          <ac:chgData name="Fabio Braga" userId="613eb079-57c7-4126-97e0-8d0ffad165b8" providerId="ADAL" clId="{B6DA2AAA-EB51-4891-85CD-13352083E508}" dt="2019-04-28T02:36:14.986" v="10447" actId="931"/>
          <ac:picMkLst>
            <pc:docMk/>
            <pc:sldMk cId="4240875168" sldId="8325"/>
            <ac:picMk id="9" creationId="{302FEC3C-164A-4AB1-93AE-B2F8CEACFBBA}"/>
          </ac:picMkLst>
        </pc:picChg>
        <pc:picChg chg="add mod">
          <ac:chgData name="Fabio Braga" userId="613eb079-57c7-4126-97e0-8d0ffad165b8" providerId="ADAL" clId="{B6DA2AAA-EB51-4891-85CD-13352083E508}" dt="2019-04-28T02:36:14.986" v="10447" actId="931"/>
          <ac:picMkLst>
            <pc:docMk/>
            <pc:sldMk cId="4240875168" sldId="8325"/>
            <ac:picMk id="11" creationId="{F4C748FB-562F-4120-9399-5D1CAE58EFA0}"/>
          </ac:picMkLst>
        </pc:picChg>
        <pc:picChg chg="add mod">
          <ac:chgData name="Fabio Braga" userId="613eb079-57c7-4126-97e0-8d0ffad165b8" providerId="ADAL" clId="{B6DA2AAA-EB51-4891-85CD-13352083E508}" dt="2019-04-28T02:36:14.986" v="10447" actId="931"/>
          <ac:picMkLst>
            <pc:docMk/>
            <pc:sldMk cId="4240875168" sldId="8325"/>
            <ac:picMk id="13" creationId="{2E2BCD7D-8244-404F-952A-CA7D591A7464}"/>
          </ac:picMkLst>
        </pc:picChg>
      </pc:sldChg>
      <pc:sldChg chg="addSp add">
        <pc:chgData name="Fabio Braga" userId="613eb079-57c7-4126-97e0-8d0ffad165b8" providerId="ADAL" clId="{B6DA2AAA-EB51-4891-85CD-13352083E508}" dt="2019-04-28T02:39:46.892" v="10452"/>
        <pc:sldMkLst>
          <pc:docMk/>
          <pc:sldMk cId="2314744138" sldId="8326"/>
        </pc:sldMkLst>
        <pc:spChg chg="add">
          <ac:chgData name="Fabio Braga" userId="613eb079-57c7-4126-97e0-8d0ffad165b8" providerId="ADAL" clId="{B6DA2AAA-EB51-4891-85CD-13352083E508}" dt="2019-04-28T02:39:31.786" v="10451"/>
          <ac:spMkLst>
            <pc:docMk/>
            <pc:sldMk cId="2314744138" sldId="8326"/>
            <ac:spMk id="8" creationId="{2F6E126C-3D74-4BCF-98BC-3367B2DDD1A4}"/>
          </ac:spMkLst>
        </pc:spChg>
        <pc:spChg chg="add">
          <ac:chgData name="Fabio Braga" userId="613eb079-57c7-4126-97e0-8d0ffad165b8" providerId="ADAL" clId="{B6DA2AAA-EB51-4891-85CD-13352083E508}" dt="2019-04-28T02:39:46.892" v="10452"/>
          <ac:spMkLst>
            <pc:docMk/>
            <pc:sldMk cId="2314744138" sldId="8326"/>
            <ac:spMk id="10" creationId="{DFFCE12C-3E78-40DD-B3EC-2295D8332616}"/>
          </ac:spMkLst>
        </pc:spChg>
      </pc:sldChg>
      <pc:sldChg chg="addSp modSp add">
        <pc:chgData name="Fabio Braga" userId="613eb079-57c7-4126-97e0-8d0ffad165b8" providerId="ADAL" clId="{B6DA2AAA-EB51-4891-85CD-13352083E508}" dt="2019-04-28T03:43:13.936" v="10605" actId="14100"/>
        <pc:sldMkLst>
          <pc:docMk/>
          <pc:sldMk cId="507345625" sldId="8327"/>
        </pc:sldMkLst>
        <pc:spChg chg="add mod">
          <ac:chgData name="Fabio Braga" userId="613eb079-57c7-4126-97e0-8d0ffad165b8" providerId="ADAL" clId="{B6DA2AAA-EB51-4891-85CD-13352083E508}" dt="2019-04-28T03:43:13.936" v="10605" actId="14100"/>
          <ac:spMkLst>
            <pc:docMk/>
            <pc:sldMk cId="507345625" sldId="8327"/>
            <ac:spMk id="3" creationId="{91A56B0C-E7CC-43B8-B053-CB299E9BFB0B}"/>
          </ac:spMkLst>
        </pc:spChg>
      </pc:sldChg>
      <pc:sldChg chg="addSp modSp add">
        <pc:chgData name="Fabio Braga" userId="613eb079-57c7-4126-97e0-8d0ffad165b8" providerId="ADAL" clId="{B6DA2AAA-EB51-4891-85CD-13352083E508}" dt="2019-04-28T03:07:07.393" v="10461" actId="1076"/>
        <pc:sldMkLst>
          <pc:docMk/>
          <pc:sldMk cId="253838148" sldId="8328"/>
        </pc:sldMkLst>
        <pc:spChg chg="mod">
          <ac:chgData name="Fabio Braga" userId="613eb079-57c7-4126-97e0-8d0ffad165b8" providerId="ADAL" clId="{B6DA2AAA-EB51-4891-85CD-13352083E508}" dt="2019-04-28T03:06:07.808" v="10458"/>
          <ac:spMkLst>
            <pc:docMk/>
            <pc:sldMk cId="253838148" sldId="8328"/>
            <ac:spMk id="2" creationId="{4E3FD435-EB42-4267-8ECF-0C7139CC180F}"/>
          </ac:spMkLst>
        </pc:spChg>
        <pc:picChg chg="add mod">
          <ac:chgData name="Fabio Braga" userId="613eb079-57c7-4126-97e0-8d0ffad165b8" providerId="ADAL" clId="{B6DA2AAA-EB51-4891-85CD-13352083E508}" dt="2019-04-28T03:07:07.393" v="10461" actId="1076"/>
          <ac:picMkLst>
            <pc:docMk/>
            <pc:sldMk cId="253838148" sldId="8328"/>
            <ac:picMk id="5122" creationId="{891D30F0-CE50-40B8-B27C-01DD612D24F4}"/>
          </ac:picMkLst>
        </pc:picChg>
      </pc:sldChg>
      <pc:sldChg chg="addSp add modAnim">
        <pc:chgData name="Fabio Braga" userId="613eb079-57c7-4126-97e0-8d0ffad165b8" providerId="ADAL" clId="{B6DA2AAA-EB51-4891-85CD-13352083E508}" dt="2019-04-28T03:34:24.886" v="10501"/>
        <pc:sldMkLst>
          <pc:docMk/>
          <pc:sldMk cId="3624008652" sldId="8329"/>
        </pc:sldMkLst>
        <pc:spChg chg="add">
          <ac:chgData name="Fabio Braga" userId="613eb079-57c7-4126-97e0-8d0ffad165b8" providerId="ADAL" clId="{B6DA2AAA-EB51-4891-85CD-13352083E508}" dt="2019-04-28T03:34:01.686" v="10500"/>
          <ac:spMkLst>
            <pc:docMk/>
            <pc:sldMk cId="3624008652" sldId="8329"/>
            <ac:spMk id="4" creationId="{F715AB58-36D0-45AF-9EE4-228241C6DDD2}"/>
          </ac:spMkLst>
        </pc:spChg>
        <pc:picChg chg="add">
          <ac:chgData name="Fabio Braga" userId="613eb079-57c7-4126-97e0-8d0ffad165b8" providerId="ADAL" clId="{B6DA2AAA-EB51-4891-85CD-13352083E508}" dt="2019-04-28T03:34:24.886" v="10501"/>
          <ac:picMkLst>
            <pc:docMk/>
            <pc:sldMk cId="3624008652" sldId="8329"/>
            <ac:picMk id="5" creationId="{2F21A28A-BB6C-4448-8C59-F054976C89BE}"/>
          </ac:picMkLst>
        </pc:picChg>
      </pc:sldChg>
      <pc:sldMasterChg chg="delSldLayout">
        <pc:chgData name="Fabio Braga" userId="613eb079-57c7-4126-97e0-8d0ffad165b8" providerId="ADAL" clId="{B6DA2AAA-EB51-4891-85CD-13352083E508}" dt="2019-04-23T23:12:15.108" v="5002" actId="2696"/>
        <pc:sldMasterMkLst>
          <pc:docMk/>
          <pc:sldMasterMk cId="2235515257" sldId="2147483660"/>
        </pc:sldMasterMkLst>
      </pc:sldMasterChg>
    </pc:docChg>
  </pc:docChgLst>
  <pc:docChgLst>
    <pc:chgData name="Fabio Braga" userId="613eb079-57c7-4126-97e0-8d0ffad165b8" providerId="ADAL" clId="{A32284E9-6832-43E9-A169-05CA37C281A6}"/>
  </pc:docChgLst>
  <pc:docChgLst>
    <pc:chgData name="Courtney Allen" userId="024423411392e4c1" providerId="LiveId" clId="{FBE84164-0E63-3040-AF7A-3D792CAA0B5C}"/>
  </pc:docChgLst>
  <pc:docChgLst>
    <pc:chgData name="Fabio Braga" userId="613eb079-57c7-4126-97e0-8d0ffad165b8" providerId="ADAL" clId="{DD2783D9-8FB8-416E-8AF0-8BA18004D4AD}"/>
    <pc:docChg chg="modSld">
      <pc:chgData name="Fabio Braga" userId="613eb079-57c7-4126-97e0-8d0ffad165b8" providerId="ADAL" clId="{DD2783D9-8FB8-416E-8AF0-8BA18004D4AD}" dt="2019-05-29T06:49:43.690" v="19" actId="20577"/>
      <pc:docMkLst>
        <pc:docMk/>
      </pc:docMkLst>
      <pc:sldChg chg="modSp">
        <pc:chgData name="Fabio Braga" userId="613eb079-57c7-4126-97e0-8d0ffad165b8" providerId="ADAL" clId="{DD2783D9-8FB8-416E-8AF0-8BA18004D4AD}" dt="2019-05-29T06:49:43.690" v="19" actId="20577"/>
        <pc:sldMkLst>
          <pc:docMk/>
          <pc:sldMk cId="60699150" sldId="863"/>
        </pc:sldMkLst>
        <pc:spChg chg="mod">
          <ac:chgData name="Fabio Braga" userId="613eb079-57c7-4126-97e0-8d0ffad165b8" providerId="ADAL" clId="{DD2783D9-8FB8-416E-8AF0-8BA18004D4AD}" dt="2019-05-29T06:49:43.690" v="19" actId="20577"/>
          <ac:spMkLst>
            <pc:docMk/>
            <pc:sldMk cId="60699150" sldId="863"/>
            <ac:spMk id="8" creationId="{3A0DAADA-F624-4519-A470-EA748F3EB995}"/>
          </ac:spMkLst>
        </pc:spChg>
      </pc:sldChg>
    </pc:docChg>
  </pc:docChgLst>
  <pc:docChgLst>
    <pc:chgData name="Paul Wilcox" userId="be6daff017ddb434" providerId="LiveId" clId="{AAD1F869-45A9-451D-808B-07B59F6A47E9}"/>
  </pc:docChgLst>
  <pc:docChgLst>
    <pc:chgData name="Ann Sonnen (Slalom LLC)" userId="S::v-ansonn@microsoft.com::025cbdcb-f091-4049-bca1-c30b2eb1d986" providerId="AD" clId="Web-{56AC5281-D838-421D-A831-CFF930CFD3F3}"/>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C5BFA4-15AB-4231-979D-8B3E7C0CE257}"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AU"/>
        </a:p>
      </dgm:t>
    </dgm:pt>
    <dgm:pt modelId="{296FA3D0-BEB8-49D0-A490-A36C9068F223}">
      <dgm:prSet/>
      <dgm:spPr/>
      <dgm:t>
        <a:bodyPr/>
        <a:lstStyle/>
        <a:p>
          <a:r>
            <a:rPr lang="en-US" b="1" baseline="0"/>
            <a:t>Performance</a:t>
          </a:r>
          <a:endParaRPr lang="en-AU"/>
        </a:p>
      </dgm:t>
    </dgm:pt>
    <dgm:pt modelId="{6E969C77-C7EF-4256-82C2-4F8ADFC38BAF}" type="parTrans" cxnId="{76D2A270-37DC-462D-AF7F-BE02A9E3BA01}">
      <dgm:prSet/>
      <dgm:spPr/>
      <dgm:t>
        <a:bodyPr/>
        <a:lstStyle/>
        <a:p>
          <a:endParaRPr lang="en-AU"/>
        </a:p>
      </dgm:t>
    </dgm:pt>
    <dgm:pt modelId="{89A293FA-880E-4321-B509-AE0BCDD74A6E}" type="sibTrans" cxnId="{76D2A270-37DC-462D-AF7F-BE02A9E3BA01}">
      <dgm:prSet/>
      <dgm:spPr/>
      <dgm:t>
        <a:bodyPr/>
        <a:lstStyle/>
        <a:p>
          <a:endParaRPr lang="en-AU"/>
        </a:p>
      </dgm:t>
    </dgm:pt>
    <dgm:pt modelId="{44D246A4-16F2-43C5-8218-DDF86A9D4375}">
      <dgm:prSet custT="1"/>
      <dgm:spPr>
        <a:solidFill>
          <a:schemeClr val="tx2"/>
        </a:solidFill>
      </dgm:spPr>
      <dgm:t>
        <a:bodyPr/>
        <a:lstStyle/>
        <a:p>
          <a:r>
            <a:rPr lang="en-US" sz="1300" baseline="0" dirty="0"/>
            <a:t>Run programs up to 100x faster than Hadoop MapReduce in memory</a:t>
          </a:r>
          <a:endParaRPr lang="en-AU" sz="1300" dirty="0"/>
        </a:p>
      </dgm:t>
    </dgm:pt>
    <dgm:pt modelId="{7CFD2E93-6AA1-40A2-8FC0-6F3DD6A34CA1}" type="parTrans" cxnId="{2A1A5065-2009-4898-8C0A-245B1CA74B51}">
      <dgm:prSet/>
      <dgm:spPr/>
      <dgm:t>
        <a:bodyPr/>
        <a:lstStyle/>
        <a:p>
          <a:endParaRPr lang="en-AU"/>
        </a:p>
      </dgm:t>
    </dgm:pt>
    <dgm:pt modelId="{597B3337-4117-4A96-BE17-C0C416D53D66}" type="sibTrans" cxnId="{2A1A5065-2009-4898-8C0A-245B1CA74B51}">
      <dgm:prSet/>
      <dgm:spPr/>
      <dgm:t>
        <a:bodyPr/>
        <a:lstStyle/>
        <a:p>
          <a:endParaRPr lang="en-AU"/>
        </a:p>
      </dgm:t>
    </dgm:pt>
    <dgm:pt modelId="{46CA007D-CEF1-4634-B84A-BDB471CA328E}">
      <dgm:prSet custT="1"/>
      <dgm:spPr>
        <a:solidFill>
          <a:schemeClr val="tx2"/>
        </a:solidFill>
      </dgm:spPr>
      <dgm:t>
        <a:bodyPr/>
        <a:lstStyle/>
        <a:p>
          <a:r>
            <a:rPr lang="en-US" sz="1300" baseline="0" dirty="0"/>
            <a:t>10x faster on disk</a:t>
          </a:r>
          <a:endParaRPr lang="en-AU" sz="1300" dirty="0"/>
        </a:p>
      </dgm:t>
    </dgm:pt>
    <dgm:pt modelId="{AFCF36E4-2FC8-48DB-B911-1EAF469F793F}" type="parTrans" cxnId="{AD1B75CC-B020-4A7A-9F0D-9C34AE629C89}">
      <dgm:prSet/>
      <dgm:spPr/>
      <dgm:t>
        <a:bodyPr/>
        <a:lstStyle/>
        <a:p>
          <a:endParaRPr lang="en-AU"/>
        </a:p>
      </dgm:t>
    </dgm:pt>
    <dgm:pt modelId="{C9B137D6-CC60-4379-9635-3C271038DA9C}" type="sibTrans" cxnId="{AD1B75CC-B020-4A7A-9F0D-9C34AE629C89}">
      <dgm:prSet/>
      <dgm:spPr/>
      <dgm:t>
        <a:bodyPr/>
        <a:lstStyle/>
        <a:p>
          <a:endParaRPr lang="en-AU"/>
        </a:p>
      </dgm:t>
    </dgm:pt>
    <dgm:pt modelId="{24FEA5B1-EADF-4915-9FE0-EDBE0FE11DA6}">
      <dgm:prSet custT="1"/>
      <dgm:spPr>
        <a:solidFill>
          <a:schemeClr val="tx2"/>
        </a:solidFill>
      </dgm:spPr>
      <dgm:t>
        <a:bodyPr/>
        <a:lstStyle/>
        <a:p>
          <a:r>
            <a:rPr lang="en-US" sz="1300" baseline="0" dirty="0"/>
            <a:t>Useful for real-time and batch processing</a:t>
          </a:r>
          <a:endParaRPr lang="en-AU" sz="1300" dirty="0"/>
        </a:p>
      </dgm:t>
    </dgm:pt>
    <dgm:pt modelId="{5CE9A626-3770-483F-84DB-605EE98A7BD3}" type="parTrans" cxnId="{699AD8F6-0A43-4206-B2AD-61AD837236DB}">
      <dgm:prSet/>
      <dgm:spPr/>
      <dgm:t>
        <a:bodyPr/>
        <a:lstStyle/>
        <a:p>
          <a:endParaRPr lang="en-AU"/>
        </a:p>
      </dgm:t>
    </dgm:pt>
    <dgm:pt modelId="{A201C57A-B5B7-45EB-B8A9-CBB719C009EC}" type="sibTrans" cxnId="{699AD8F6-0A43-4206-B2AD-61AD837236DB}">
      <dgm:prSet/>
      <dgm:spPr/>
      <dgm:t>
        <a:bodyPr/>
        <a:lstStyle/>
        <a:p>
          <a:endParaRPr lang="en-AU"/>
        </a:p>
      </dgm:t>
    </dgm:pt>
    <dgm:pt modelId="{6F872174-1702-4467-A9E3-E40EB1C0A988}">
      <dgm:prSet/>
      <dgm:spPr/>
      <dgm:t>
        <a:bodyPr/>
        <a:lstStyle/>
        <a:p>
          <a:r>
            <a:rPr lang="en-US" b="1" baseline="0"/>
            <a:t>Productivity</a:t>
          </a:r>
          <a:r>
            <a:rPr lang="en-US" baseline="0"/>
            <a:t> </a:t>
          </a:r>
          <a:endParaRPr lang="en-AU"/>
        </a:p>
      </dgm:t>
    </dgm:pt>
    <dgm:pt modelId="{529F4BE5-BB23-4DB9-9214-C3B92F7D1F95}" type="parTrans" cxnId="{D30CB854-9AEA-490A-8C9F-9B8A0348E7E3}">
      <dgm:prSet/>
      <dgm:spPr/>
      <dgm:t>
        <a:bodyPr/>
        <a:lstStyle/>
        <a:p>
          <a:endParaRPr lang="en-AU"/>
        </a:p>
      </dgm:t>
    </dgm:pt>
    <dgm:pt modelId="{86EEA30D-25AB-4C56-ADFB-6863DE51C814}" type="sibTrans" cxnId="{D30CB854-9AEA-490A-8C9F-9B8A0348E7E3}">
      <dgm:prSet/>
      <dgm:spPr/>
      <dgm:t>
        <a:bodyPr/>
        <a:lstStyle/>
        <a:p>
          <a:endParaRPr lang="en-AU"/>
        </a:p>
      </dgm:t>
    </dgm:pt>
    <dgm:pt modelId="{DE33857A-8092-442C-82E3-3A696DEBCEEF}">
      <dgm:prSet/>
      <dgm:spPr>
        <a:solidFill>
          <a:schemeClr val="tx2"/>
        </a:solidFill>
      </dgm:spPr>
      <dgm:t>
        <a:bodyPr/>
        <a:lstStyle/>
        <a:p>
          <a:r>
            <a:rPr lang="en-US" baseline="0"/>
            <a:t>Write applications quickly in Scala or Python, Java</a:t>
          </a:r>
          <a:endParaRPr lang="en-AU"/>
        </a:p>
      </dgm:t>
    </dgm:pt>
    <dgm:pt modelId="{1501F536-4049-4C3C-8207-244F7AC014FE}" type="parTrans" cxnId="{D309F08E-0E14-4E33-B284-7B6FB5623215}">
      <dgm:prSet/>
      <dgm:spPr/>
      <dgm:t>
        <a:bodyPr/>
        <a:lstStyle/>
        <a:p>
          <a:endParaRPr lang="en-AU"/>
        </a:p>
      </dgm:t>
    </dgm:pt>
    <dgm:pt modelId="{3432969A-4438-4B6B-987C-2D4CDEB1489D}" type="sibTrans" cxnId="{D309F08E-0E14-4E33-B284-7B6FB5623215}">
      <dgm:prSet/>
      <dgm:spPr/>
      <dgm:t>
        <a:bodyPr/>
        <a:lstStyle/>
        <a:p>
          <a:endParaRPr lang="en-AU"/>
        </a:p>
      </dgm:t>
    </dgm:pt>
    <dgm:pt modelId="{A6DD0B30-14C9-4D36-A6A6-E0C8D7D71426}">
      <dgm:prSet/>
      <dgm:spPr>
        <a:solidFill>
          <a:schemeClr val="tx2"/>
        </a:solidFill>
      </dgm:spPr>
      <dgm:t>
        <a:bodyPr/>
        <a:lstStyle/>
        <a:p>
          <a:r>
            <a:rPr lang="en-US" baseline="0" dirty="0"/>
            <a:t>Over 80 high-level operators that make it easy to build parallel apps</a:t>
          </a:r>
          <a:endParaRPr lang="en-AU" dirty="0"/>
        </a:p>
      </dgm:t>
    </dgm:pt>
    <dgm:pt modelId="{4E04C1CA-E1F2-4268-987E-D49F6BD4073A}" type="parTrans" cxnId="{75867EFC-631E-4CAF-9D18-1798312CE7EB}">
      <dgm:prSet/>
      <dgm:spPr/>
      <dgm:t>
        <a:bodyPr/>
        <a:lstStyle/>
        <a:p>
          <a:endParaRPr lang="en-AU"/>
        </a:p>
      </dgm:t>
    </dgm:pt>
    <dgm:pt modelId="{1D15E326-632F-44EB-AF6B-9E7042345E04}" type="sibTrans" cxnId="{75867EFC-631E-4CAF-9D18-1798312CE7EB}">
      <dgm:prSet/>
      <dgm:spPr/>
      <dgm:t>
        <a:bodyPr/>
        <a:lstStyle/>
        <a:p>
          <a:endParaRPr lang="en-AU"/>
        </a:p>
      </dgm:t>
    </dgm:pt>
    <dgm:pt modelId="{B713AE5B-DA27-4985-84EA-9158D2FE3DF0}">
      <dgm:prSet/>
      <dgm:spPr>
        <a:solidFill>
          <a:schemeClr val="tx2"/>
        </a:solidFill>
      </dgm:spPr>
      <dgm:t>
        <a:bodyPr/>
        <a:lstStyle/>
        <a:p>
          <a:r>
            <a:rPr lang="en-US" baseline="0"/>
            <a:t>Use interactively from the Scala and Python shells</a:t>
          </a:r>
          <a:endParaRPr lang="en-AU"/>
        </a:p>
      </dgm:t>
    </dgm:pt>
    <dgm:pt modelId="{A4634904-D9DE-420C-B953-632B990606B2}" type="parTrans" cxnId="{FA366476-5F0C-4B03-BDAE-2781AD90D22F}">
      <dgm:prSet/>
      <dgm:spPr/>
      <dgm:t>
        <a:bodyPr/>
        <a:lstStyle/>
        <a:p>
          <a:endParaRPr lang="en-AU"/>
        </a:p>
      </dgm:t>
    </dgm:pt>
    <dgm:pt modelId="{DB215E05-BD69-4383-B09A-37D0ACD6594C}" type="sibTrans" cxnId="{FA366476-5F0C-4B03-BDAE-2781AD90D22F}">
      <dgm:prSet/>
      <dgm:spPr/>
      <dgm:t>
        <a:bodyPr/>
        <a:lstStyle/>
        <a:p>
          <a:endParaRPr lang="en-AU"/>
        </a:p>
      </dgm:t>
    </dgm:pt>
    <dgm:pt modelId="{2E21F837-7B13-4C96-9A62-33D81FEF9E9B}">
      <dgm:prSet/>
      <dgm:spPr/>
      <dgm:t>
        <a:bodyPr/>
        <a:lstStyle/>
        <a:p>
          <a:r>
            <a:rPr lang="en-US" b="1" baseline="0"/>
            <a:t>Unified and integrated analytics model</a:t>
          </a:r>
          <a:endParaRPr lang="en-AU"/>
        </a:p>
      </dgm:t>
    </dgm:pt>
    <dgm:pt modelId="{7143DE6B-75AC-43E8-8BAB-89269CAAE6C1}" type="parTrans" cxnId="{DC71ACF2-F442-48A2-933A-479A7C42F331}">
      <dgm:prSet/>
      <dgm:spPr/>
      <dgm:t>
        <a:bodyPr/>
        <a:lstStyle/>
        <a:p>
          <a:endParaRPr lang="en-AU"/>
        </a:p>
      </dgm:t>
    </dgm:pt>
    <dgm:pt modelId="{DC42264C-E647-499D-9D07-A288DA3CD827}" type="sibTrans" cxnId="{DC71ACF2-F442-48A2-933A-479A7C42F331}">
      <dgm:prSet/>
      <dgm:spPr/>
      <dgm:t>
        <a:bodyPr/>
        <a:lstStyle/>
        <a:p>
          <a:endParaRPr lang="en-AU"/>
        </a:p>
      </dgm:t>
    </dgm:pt>
    <dgm:pt modelId="{6F911035-4A0A-4216-A6BB-D33EE44AD026}">
      <dgm:prSet/>
      <dgm:spPr>
        <a:solidFill>
          <a:schemeClr val="tx2"/>
        </a:solidFill>
      </dgm:spPr>
      <dgm:t>
        <a:bodyPr/>
        <a:lstStyle/>
        <a:p>
          <a:r>
            <a:rPr lang="en-IN" baseline="0"/>
            <a:t>Includes higher-level libraries in integrated framework</a:t>
          </a:r>
          <a:endParaRPr lang="en-AU"/>
        </a:p>
      </dgm:t>
    </dgm:pt>
    <dgm:pt modelId="{C6115CB4-BBD5-4211-B0A6-46149632C391}" type="parTrans" cxnId="{CE279E7C-8A6F-4ECE-9694-3A01C2372FB7}">
      <dgm:prSet/>
      <dgm:spPr/>
      <dgm:t>
        <a:bodyPr/>
        <a:lstStyle/>
        <a:p>
          <a:endParaRPr lang="en-AU"/>
        </a:p>
      </dgm:t>
    </dgm:pt>
    <dgm:pt modelId="{BC21DBC7-259E-411B-9AB1-8AD1A23B1729}" type="sibTrans" cxnId="{CE279E7C-8A6F-4ECE-9694-3A01C2372FB7}">
      <dgm:prSet/>
      <dgm:spPr/>
      <dgm:t>
        <a:bodyPr/>
        <a:lstStyle/>
        <a:p>
          <a:endParaRPr lang="en-AU"/>
        </a:p>
      </dgm:t>
    </dgm:pt>
    <dgm:pt modelId="{453B0F1B-3571-4BD4-91EC-1C1D8F3D3E4D}">
      <dgm:prSet/>
      <dgm:spPr>
        <a:solidFill>
          <a:schemeClr val="tx2"/>
        </a:solidFill>
      </dgm:spPr>
      <dgm:t>
        <a:bodyPr/>
        <a:lstStyle/>
        <a:p>
          <a:r>
            <a:rPr lang="en-IN" baseline="0" dirty="0"/>
            <a:t>Combine </a:t>
          </a:r>
          <a:r>
            <a:rPr lang="en-US" baseline="0" dirty="0"/>
            <a:t>SQL, streaming, graph processing</a:t>
          </a:r>
          <a:endParaRPr lang="en-AU" dirty="0"/>
        </a:p>
      </dgm:t>
    </dgm:pt>
    <dgm:pt modelId="{253A75AB-7775-4095-A0EF-CD4F708E537D}" type="parTrans" cxnId="{BBF11CD7-D9EC-4240-A304-36301113E7E5}">
      <dgm:prSet/>
      <dgm:spPr/>
      <dgm:t>
        <a:bodyPr/>
        <a:lstStyle/>
        <a:p>
          <a:endParaRPr lang="en-AU"/>
        </a:p>
      </dgm:t>
    </dgm:pt>
    <dgm:pt modelId="{728A7275-5530-4558-A1D3-FD6C1DFF0D48}" type="sibTrans" cxnId="{BBF11CD7-D9EC-4240-A304-36301113E7E5}">
      <dgm:prSet/>
      <dgm:spPr/>
      <dgm:t>
        <a:bodyPr/>
        <a:lstStyle/>
        <a:p>
          <a:endParaRPr lang="en-AU"/>
        </a:p>
      </dgm:t>
    </dgm:pt>
    <dgm:pt modelId="{62853489-4DC7-44CC-8BF1-B2913E5A280A}">
      <dgm:prSet/>
      <dgm:spPr>
        <a:solidFill>
          <a:schemeClr val="tx2"/>
        </a:solidFill>
      </dgm:spPr>
      <dgm:t>
        <a:bodyPr/>
        <a:lstStyle/>
        <a:p>
          <a:r>
            <a:rPr lang="en-US" baseline="0"/>
            <a:t>Runs on Hadoop (Yarn, Mesos), standalone, or in the cloud</a:t>
          </a:r>
          <a:endParaRPr lang="en-AU"/>
        </a:p>
      </dgm:t>
    </dgm:pt>
    <dgm:pt modelId="{163400FB-555B-46E5-ABB6-2159A3C6F748}" type="parTrans" cxnId="{587582FD-6C71-4EF6-9B0C-10F2073D1997}">
      <dgm:prSet/>
      <dgm:spPr/>
      <dgm:t>
        <a:bodyPr/>
        <a:lstStyle/>
        <a:p>
          <a:endParaRPr lang="en-AU"/>
        </a:p>
      </dgm:t>
    </dgm:pt>
    <dgm:pt modelId="{DBE6174B-715D-4654-BBB0-7D6AFE818324}" type="sibTrans" cxnId="{587582FD-6C71-4EF6-9B0C-10F2073D1997}">
      <dgm:prSet/>
      <dgm:spPr/>
      <dgm:t>
        <a:bodyPr/>
        <a:lstStyle/>
        <a:p>
          <a:endParaRPr lang="en-AU"/>
        </a:p>
      </dgm:t>
    </dgm:pt>
    <dgm:pt modelId="{8BBE772C-BDD7-4F11-AFBF-571903A88560}">
      <dgm:prSet/>
      <dgm:spPr>
        <a:solidFill>
          <a:schemeClr val="tx2"/>
        </a:solidFill>
      </dgm:spPr>
      <dgm:t>
        <a:bodyPr/>
        <a:lstStyle/>
        <a:p>
          <a:r>
            <a:rPr lang="en-US" baseline="0" dirty="0"/>
            <a:t>Diverse data sources including HDFS (CSV, JSON, etc.), Azure Storage, Cosmos DB, Azure SQL Data Warehouse, Parquet, JDBC</a:t>
          </a:r>
          <a:endParaRPr lang="en-AU" dirty="0"/>
        </a:p>
      </dgm:t>
    </dgm:pt>
    <dgm:pt modelId="{A39456CD-3C40-43B7-85B4-6F73B7CB9E30}" type="parTrans" cxnId="{386469EB-17B3-40DC-A022-B8B1585F0F44}">
      <dgm:prSet/>
      <dgm:spPr/>
      <dgm:t>
        <a:bodyPr/>
        <a:lstStyle/>
        <a:p>
          <a:endParaRPr lang="en-AU"/>
        </a:p>
      </dgm:t>
    </dgm:pt>
    <dgm:pt modelId="{511D3D0A-5F6E-4B7D-B3B5-8055B94DC0C4}" type="sibTrans" cxnId="{386469EB-17B3-40DC-A022-B8B1585F0F44}">
      <dgm:prSet/>
      <dgm:spPr/>
      <dgm:t>
        <a:bodyPr/>
        <a:lstStyle/>
        <a:p>
          <a:endParaRPr lang="en-AU"/>
        </a:p>
      </dgm:t>
    </dgm:pt>
    <dgm:pt modelId="{6475A7C6-D0F3-4968-895F-A42B0279E15B}">
      <dgm:prSet/>
      <dgm:spPr/>
      <dgm:t>
        <a:bodyPr/>
        <a:lstStyle/>
        <a:p>
          <a:r>
            <a:rPr lang="en-US" b="1" baseline="0"/>
            <a:t>Open</a:t>
          </a:r>
          <a:endParaRPr lang="en-AU"/>
        </a:p>
      </dgm:t>
    </dgm:pt>
    <dgm:pt modelId="{930167CF-D30C-4BAA-894C-88DE245C011C}" type="parTrans" cxnId="{10397B9A-927F-4CCE-BCB5-8668B370052F}">
      <dgm:prSet/>
      <dgm:spPr/>
      <dgm:t>
        <a:bodyPr/>
        <a:lstStyle/>
        <a:p>
          <a:endParaRPr lang="en-AU"/>
        </a:p>
      </dgm:t>
    </dgm:pt>
    <dgm:pt modelId="{6760C767-16A5-4CA6-A155-71351EC916F0}" type="sibTrans" cxnId="{10397B9A-927F-4CCE-BCB5-8668B370052F}">
      <dgm:prSet/>
      <dgm:spPr/>
      <dgm:t>
        <a:bodyPr/>
        <a:lstStyle/>
        <a:p>
          <a:endParaRPr lang="en-AU"/>
        </a:p>
      </dgm:t>
    </dgm:pt>
    <dgm:pt modelId="{0797209A-1754-4693-AC95-8B7EAB21A245}">
      <dgm:prSet/>
      <dgm:spPr>
        <a:solidFill>
          <a:schemeClr val="tx2"/>
        </a:solidFill>
      </dgm:spPr>
      <dgm:t>
        <a:bodyPr/>
        <a:lstStyle/>
        <a:p>
          <a:r>
            <a:rPr lang="en-US" baseline="0"/>
            <a:t>Apache Project</a:t>
          </a:r>
          <a:endParaRPr lang="en-AU"/>
        </a:p>
      </dgm:t>
    </dgm:pt>
    <dgm:pt modelId="{FF44ABEE-C8C8-4DDD-9D77-FA1CC7E4314C}" type="parTrans" cxnId="{5D0597EC-9805-43C1-9B09-702269FA9F5A}">
      <dgm:prSet/>
      <dgm:spPr/>
      <dgm:t>
        <a:bodyPr/>
        <a:lstStyle/>
        <a:p>
          <a:endParaRPr lang="en-AU"/>
        </a:p>
      </dgm:t>
    </dgm:pt>
    <dgm:pt modelId="{DE14094A-4182-4BC8-82EE-D5EEE483900D}" type="sibTrans" cxnId="{5D0597EC-9805-43C1-9B09-702269FA9F5A}">
      <dgm:prSet/>
      <dgm:spPr/>
      <dgm:t>
        <a:bodyPr/>
        <a:lstStyle/>
        <a:p>
          <a:endParaRPr lang="en-AU"/>
        </a:p>
      </dgm:t>
    </dgm:pt>
    <dgm:pt modelId="{2ED582D9-1D38-458B-A699-1755E557EF00}">
      <dgm:prSet/>
      <dgm:spPr>
        <a:solidFill>
          <a:schemeClr val="tx2"/>
        </a:solidFill>
      </dgm:spPr>
      <dgm:t>
        <a:bodyPr/>
        <a:lstStyle/>
        <a:p>
          <a:r>
            <a:rPr lang="en-US" baseline="0"/>
            <a:t>Contributors: 50 companies and over 400 developers, growing</a:t>
          </a:r>
          <a:endParaRPr lang="en-AU"/>
        </a:p>
      </dgm:t>
    </dgm:pt>
    <dgm:pt modelId="{ED2351B8-40FD-4A02-AFE7-43702FA8B056}" type="parTrans" cxnId="{67C50084-D766-4EA2-B495-3FFACB63B282}">
      <dgm:prSet/>
      <dgm:spPr/>
      <dgm:t>
        <a:bodyPr/>
        <a:lstStyle/>
        <a:p>
          <a:endParaRPr lang="en-AU"/>
        </a:p>
      </dgm:t>
    </dgm:pt>
    <dgm:pt modelId="{EAFE1FC7-81E6-4960-9E33-651E35C04882}" type="sibTrans" cxnId="{67C50084-D766-4EA2-B495-3FFACB63B282}">
      <dgm:prSet/>
      <dgm:spPr/>
      <dgm:t>
        <a:bodyPr/>
        <a:lstStyle/>
        <a:p>
          <a:endParaRPr lang="en-AU"/>
        </a:p>
      </dgm:t>
    </dgm:pt>
    <dgm:pt modelId="{AFD98704-EB6E-4F4E-A5A9-4BDE6FE14FE6}" type="pres">
      <dgm:prSet presAssocID="{26C5BFA4-15AB-4231-979D-8B3E7C0CE257}" presName="linearFlow" presStyleCnt="0">
        <dgm:presLayoutVars>
          <dgm:dir/>
          <dgm:animLvl val="lvl"/>
          <dgm:resizeHandles/>
        </dgm:presLayoutVars>
      </dgm:prSet>
      <dgm:spPr/>
    </dgm:pt>
    <dgm:pt modelId="{E772B278-299C-4496-B3A8-18DF7EE6E42E}" type="pres">
      <dgm:prSet presAssocID="{296FA3D0-BEB8-49D0-A490-A36C9068F223}" presName="compositeNode" presStyleCnt="0">
        <dgm:presLayoutVars>
          <dgm:bulletEnabled val="1"/>
        </dgm:presLayoutVars>
      </dgm:prSet>
      <dgm:spPr/>
    </dgm:pt>
    <dgm:pt modelId="{517776E6-BD14-44E1-BDD0-8CB8A0A40573}" type="pres">
      <dgm:prSet presAssocID="{296FA3D0-BEB8-49D0-A490-A36C9068F223}" presName="image" presStyleLbl="fgImgPlace1" presStyleIdx="0" presStyleCnt="4"/>
      <dgm:spPr>
        <a:solidFill>
          <a:schemeClr val="tx2"/>
        </a:solidFill>
      </dgm:spPr>
    </dgm:pt>
    <dgm:pt modelId="{4FE1B96D-D92D-44CC-BF84-043E657EF9E8}" type="pres">
      <dgm:prSet presAssocID="{296FA3D0-BEB8-49D0-A490-A36C9068F223}" presName="childNode" presStyleLbl="node1" presStyleIdx="0" presStyleCnt="4">
        <dgm:presLayoutVars>
          <dgm:bulletEnabled val="1"/>
        </dgm:presLayoutVars>
      </dgm:prSet>
      <dgm:spPr/>
    </dgm:pt>
    <dgm:pt modelId="{53D604ED-2A99-4574-981D-C2FFD7EF7917}" type="pres">
      <dgm:prSet presAssocID="{296FA3D0-BEB8-49D0-A490-A36C9068F223}" presName="parentNode" presStyleLbl="revTx" presStyleIdx="0" presStyleCnt="4">
        <dgm:presLayoutVars>
          <dgm:chMax val="0"/>
          <dgm:bulletEnabled val="1"/>
        </dgm:presLayoutVars>
      </dgm:prSet>
      <dgm:spPr/>
    </dgm:pt>
    <dgm:pt modelId="{353043FA-B1D5-4E96-B941-46EF6B198F5F}" type="pres">
      <dgm:prSet presAssocID="{89A293FA-880E-4321-B509-AE0BCDD74A6E}" presName="sibTrans" presStyleCnt="0"/>
      <dgm:spPr/>
    </dgm:pt>
    <dgm:pt modelId="{4E388B55-DDA1-4214-8B0A-6D4FA65F289B}" type="pres">
      <dgm:prSet presAssocID="{6F872174-1702-4467-A9E3-E40EB1C0A988}" presName="compositeNode" presStyleCnt="0">
        <dgm:presLayoutVars>
          <dgm:bulletEnabled val="1"/>
        </dgm:presLayoutVars>
      </dgm:prSet>
      <dgm:spPr/>
    </dgm:pt>
    <dgm:pt modelId="{279BDC96-8496-4C59-B40F-9AF8E03D0D06}" type="pres">
      <dgm:prSet presAssocID="{6F872174-1702-4467-A9E3-E40EB1C0A988}" presName="image" presStyleLbl="fgImgPlace1" presStyleIdx="1" presStyleCnt="4"/>
      <dgm:spPr>
        <a:solidFill>
          <a:schemeClr val="tx2"/>
        </a:solidFill>
      </dgm:spPr>
    </dgm:pt>
    <dgm:pt modelId="{B212D6E7-8DB3-4EED-92A9-63FEDB07CB86}" type="pres">
      <dgm:prSet presAssocID="{6F872174-1702-4467-A9E3-E40EB1C0A988}" presName="childNode" presStyleLbl="node1" presStyleIdx="1" presStyleCnt="4">
        <dgm:presLayoutVars>
          <dgm:bulletEnabled val="1"/>
        </dgm:presLayoutVars>
      </dgm:prSet>
      <dgm:spPr/>
    </dgm:pt>
    <dgm:pt modelId="{DC5A41EC-9E8C-46A2-B375-DC6836CFB0A7}" type="pres">
      <dgm:prSet presAssocID="{6F872174-1702-4467-A9E3-E40EB1C0A988}" presName="parentNode" presStyleLbl="revTx" presStyleIdx="1" presStyleCnt="4">
        <dgm:presLayoutVars>
          <dgm:chMax val="0"/>
          <dgm:bulletEnabled val="1"/>
        </dgm:presLayoutVars>
      </dgm:prSet>
      <dgm:spPr/>
    </dgm:pt>
    <dgm:pt modelId="{51CEF608-DB64-46F7-890E-D664FBAD8599}" type="pres">
      <dgm:prSet presAssocID="{86EEA30D-25AB-4C56-ADFB-6863DE51C814}" presName="sibTrans" presStyleCnt="0"/>
      <dgm:spPr/>
    </dgm:pt>
    <dgm:pt modelId="{82443BCB-03E2-46A4-BFCF-5F5326A8B790}" type="pres">
      <dgm:prSet presAssocID="{2E21F837-7B13-4C96-9A62-33D81FEF9E9B}" presName="compositeNode" presStyleCnt="0">
        <dgm:presLayoutVars>
          <dgm:bulletEnabled val="1"/>
        </dgm:presLayoutVars>
      </dgm:prSet>
      <dgm:spPr/>
    </dgm:pt>
    <dgm:pt modelId="{0A36DDA5-ABC4-461E-9BF4-A75F190FC506}" type="pres">
      <dgm:prSet presAssocID="{2E21F837-7B13-4C96-9A62-33D81FEF9E9B}" presName="image" presStyleLbl="fgImgPlace1" presStyleIdx="2" presStyleCnt="4"/>
      <dgm:spPr>
        <a:solidFill>
          <a:schemeClr val="tx2"/>
        </a:solidFill>
      </dgm:spPr>
    </dgm:pt>
    <dgm:pt modelId="{9BDCAF98-6DE8-4204-B1A3-E7DF53F573C5}" type="pres">
      <dgm:prSet presAssocID="{2E21F837-7B13-4C96-9A62-33D81FEF9E9B}" presName="childNode" presStyleLbl="node1" presStyleIdx="2" presStyleCnt="4">
        <dgm:presLayoutVars>
          <dgm:bulletEnabled val="1"/>
        </dgm:presLayoutVars>
      </dgm:prSet>
      <dgm:spPr/>
    </dgm:pt>
    <dgm:pt modelId="{A00B007D-5ACF-4079-AD8D-6D5D9F28696E}" type="pres">
      <dgm:prSet presAssocID="{2E21F837-7B13-4C96-9A62-33D81FEF9E9B}" presName="parentNode" presStyleLbl="revTx" presStyleIdx="2" presStyleCnt="4">
        <dgm:presLayoutVars>
          <dgm:chMax val="0"/>
          <dgm:bulletEnabled val="1"/>
        </dgm:presLayoutVars>
      </dgm:prSet>
      <dgm:spPr/>
    </dgm:pt>
    <dgm:pt modelId="{E2EEAE73-C365-48DE-A7F6-B1D43DD0529C}" type="pres">
      <dgm:prSet presAssocID="{DC42264C-E647-499D-9D07-A288DA3CD827}" presName="sibTrans" presStyleCnt="0"/>
      <dgm:spPr/>
    </dgm:pt>
    <dgm:pt modelId="{18AE58D1-92E5-4F05-9F8C-26FF7E0FF246}" type="pres">
      <dgm:prSet presAssocID="{6475A7C6-D0F3-4968-895F-A42B0279E15B}" presName="compositeNode" presStyleCnt="0">
        <dgm:presLayoutVars>
          <dgm:bulletEnabled val="1"/>
        </dgm:presLayoutVars>
      </dgm:prSet>
      <dgm:spPr/>
    </dgm:pt>
    <dgm:pt modelId="{E694D6EC-403C-4795-884E-C571613303C0}" type="pres">
      <dgm:prSet presAssocID="{6475A7C6-D0F3-4968-895F-A42B0279E15B}" presName="image" presStyleLbl="fgImgPlace1" presStyleIdx="3" presStyleCnt="4"/>
      <dgm:spPr>
        <a:solidFill>
          <a:schemeClr val="tx2"/>
        </a:solidFill>
      </dgm:spPr>
    </dgm:pt>
    <dgm:pt modelId="{735AE1A1-0468-497C-9D41-8F960B445D7C}" type="pres">
      <dgm:prSet presAssocID="{6475A7C6-D0F3-4968-895F-A42B0279E15B}" presName="childNode" presStyleLbl="node1" presStyleIdx="3" presStyleCnt="4">
        <dgm:presLayoutVars>
          <dgm:bulletEnabled val="1"/>
        </dgm:presLayoutVars>
      </dgm:prSet>
      <dgm:spPr/>
    </dgm:pt>
    <dgm:pt modelId="{4AEC3C8A-D485-43CA-A395-A758704D44A4}" type="pres">
      <dgm:prSet presAssocID="{6475A7C6-D0F3-4968-895F-A42B0279E15B}" presName="parentNode" presStyleLbl="revTx" presStyleIdx="3" presStyleCnt="4">
        <dgm:presLayoutVars>
          <dgm:chMax val="0"/>
          <dgm:bulletEnabled val="1"/>
        </dgm:presLayoutVars>
      </dgm:prSet>
      <dgm:spPr/>
    </dgm:pt>
  </dgm:ptLst>
  <dgm:cxnLst>
    <dgm:cxn modelId="{62B9DF04-FCB1-4EB6-A343-B65C7EEF723C}" type="presOf" srcId="{8BBE772C-BDD7-4F11-AFBF-571903A88560}" destId="{9BDCAF98-6DE8-4204-B1A3-E7DF53F573C5}" srcOrd="0" destOrd="3" presId="urn:microsoft.com/office/officeart/2005/8/layout/hList2"/>
    <dgm:cxn modelId="{77C0840C-1193-46AC-BE1A-98FD95DF26D6}" type="presOf" srcId="{6F872174-1702-4467-A9E3-E40EB1C0A988}" destId="{DC5A41EC-9E8C-46A2-B375-DC6836CFB0A7}" srcOrd="0" destOrd="0" presId="urn:microsoft.com/office/officeart/2005/8/layout/hList2"/>
    <dgm:cxn modelId="{B906FF14-F7D6-4745-AEE6-CD309B74E962}" type="presOf" srcId="{DE33857A-8092-442C-82E3-3A696DEBCEEF}" destId="{B212D6E7-8DB3-4EED-92A9-63FEDB07CB86}" srcOrd="0" destOrd="0" presId="urn:microsoft.com/office/officeart/2005/8/layout/hList2"/>
    <dgm:cxn modelId="{432F551F-28F4-4279-8B82-785298D22096}" type="presOf" srcId="{24FEA5B1-EADF-4915-9FE0-EDBE0FE11DA6}" destId="{4FE1B96D-D92D-44CC-BF84-043E657EF9E8}" srcOrd="0" destOrd="2" presId="urn:microsoft.com/office/officeart/2005/8/layout/hList2"/>
    <dgm:cxn modelId="{33282B60-92BC-49ED-8F5F-E7F8C9A44DA8}" type="presOf" srcId="{6F911035-4A0A-4216-A6BB-D33EE44AD026}" destId="{9BDCAF98-6DE8-4204-B1A3-E7DF53F573C5}" srcOrd="0" destOrd="0" presId="urn:microsoft.com/office/officeart/2005/8/layout/hList2"/>
    <dgm:cxn modelId="{2A1A5065-2009-4898-8C0A-245B1CA74B51}" srcId="{296FA3D0-BEB8-49D0-A490-A36C9068F223}" destId="{44D246A4-16F2-43C5-8218-DDF86A9D4375}" srcOrd="0" destOrd="0" parTransId="{7CFD2E93-6AA1-40A2-8FC0-6F3DD6A34CA1}" sibTransId="{597B3337-4117-4A96-BE17-C0C416D53D66}"/>
    <dgm:cxn modelId="{F51EB745-1128-4FF6-9172-DD6C0291BA99}" type="presOf" srcId="{0797209A-1754-4693-AC95-8B7EAB21A245}" destId="{735AE1A1-0468-497C-9D41-8F960B445D7C}" srcOrd="0" destOrd="0" presId="urn:microsoft.com/office/officeart/2005/8/layout/hList2"/>
    <dgm:cxn modelId="{76D2A270-37DC-462D-AF7F-BE02A9E3BA01}" srcId="{26C5BFA4-15AB-4231-979D-8B3E7C0CE257}" destId="{296FA3D0-BEB8-49D0-A490-A36C9068F223}" srcOrd="0" destOrd="0" parTransId="{6E969C77-C7EF-4256-82C2-4F8ADFC38BAF}" sibTransId="{89A293FA-880E-4321-B509-AE0BCDD74A6E}"/>
    <dgm:cxn modelId="{D30CB854-9AEA-490A-8C9F-9B8A0348E7E3}" srcId="{26C5BFA4-15AB-4231-979D-8B3E7C0CE257}" destId="{6F872174-1702-4467-A9E3-E40EB1C0A988}" srcOrd="1" destOrd="0" parTransId="{529F4BE5-BB23-4DB9-9214-C3B92F7D1F95}" sibTransId="{86EEA30D-25AB-4C56-ADFB-6863DE51C814}"/>
    <dgm:cxn modelId="{FA366476-5F0C-4B03-BDAE-2781AD90D22F}" srcId="{6F872174-1702-4467-A9E3-E40EB1C0A988}" destId="{B713AE5B-DA27-4985-84EA-9158D2FE3DF0}" srcOrd="2" destOrd="0" parTransId="{A4634904-D9DE-420C-B953-632B990606B2}" sibTransId="{DB215E05-BD69-4383-B09A-37D0ACD6594C}"/>
    <dgm:cxn modelId="{CE279E7C-8A6F-4ECE-9694-3A01C2372FB7}" srcId="{2E21F837-7B13-4C96-9A62-33D81FEF9E9B}" destId="{6F911035-4A0A-4216-A6BB-D33EE44AD026}" srcOrd="0" destOrd="0" parTransId="{C6115CB4-BBD5-4211-B0A6-46149632C391}" sibTransId="{BC21DBC7-259E-411B-9AB1-8AD1A23B1729}"/>
    <dgm:cxn modelId="{7E0B8681-1E7C-4832-93B9-49DCA1EACCD1}" type="presOf" srcId="{6475A7C6-D0F3-4968-895F-A42B0279E15B}" destId="{4AEC3C8A-D485-43CA-A395-A758704D44A4}" srcOrd="0" destOrd="0" presId="urn:microsoft.com/office/officeart/2005/8/layout/hList2"/>
    <dgm:cxn modelId="{67C50084-D766-4EA2-B495-3FFACB63B282}" srcId="{6475A7C6-D0F3-4968-895F-A42B0279E15B}" destId="{2ED582D9-1D38-458B-A699-1755E557EF00}" srcOrd="1" destOrd="0" parTransId="{ED2351B8-40FD-4A02-AFE7-43702FA8B056}" sibTransId="{EAFE1FC7-81E6-4960-9E33-651E35C04882}"/>
    <dgm:cxn modelId="{AA003E87-D642-446A-8760-EFD8F49548E2}" type="presOf" srcId="{453B0F1B-3571-4BD4-91EC-1C1D8F3D3E4D}" destId="{9BDCAF98-6DE8-4204-B1A3-E7DF53F573C5}" srcOrd="0" destOrd="1" presId="urn:microsoft.com/office/officeart/2005/8/layout/hList2"/>
    <dgm:cxn modelId="{BE30F48D-4906-418E-8B95-62840DB1A2E2}" type="presOf" srcId="{A6DD0B30-14C9-4D36-A6A6-E0C8D7D71426}" destId="{B212D6E7-8DB3-4EED-92A9-63FEDB07CB86}" srcOrd="0" destOrd="1" presId="urn:microsoft.com/office/officeart/2005/8/layout/hList2"/>
    <dgm:cxn modelId="{D309F08E-0E14-4E33-B284-7B6FB5623215}" srcId="{6F872174-1702-4467-A9E3-E40EB1C0A988}" destId="{DE33857A-8092-442C-82E3-3A696DEBCEEF}" srcOrd="0" destOrd="0" parTransId="{1501F536-4049-4C3C-8207-244F7AC014FE}" sibTransId="{3432969A-4438-4B6B-987C-2D4CDEB1489D}"/>
    <dgm:cxn modelId="{10397B9A-927F-4CCE-BCB5-8668B370052F}" srcId="{26C5BFA4-15AB-4231-979D-8B3E7C0CE257}" destId="{6475A7C6-D0F3-4968-895F-A42B0279E15B}" srcOrd="3" destOrd="0" parTransId="{930167CF-D30C-4BAA-894C-88DE245C011C}" sibTransId="{6760C767-16A5-4CA6-A155-71351EC916F0}"/>
    <dgm:cxn modelId="{381D28A9-0195-482B-ABC2-9AD80C7B7FD7}" type="presOf" srcId="{B713AE5B-DA27-4985-84EA-9158D2FE3DF0}" destId="{B212D6E7-8DB3-4EED-92A9-63FEDB07CB86}" srcOrd="0" destOrd="2" presId="urn:microsoft.com/office/officeart/2005/8/layout/hList2"/>
    <dgm:cxn modelId="{14FE03B3-035D-4E63-8433-70F7FED0EB12}" type="presOf" srcId="{44D246A4-16F2-43C5-8218-DDF86A9D4375}" destId="{4FE1B96D-D92D-44CC-BF84-043E657EF9E8}" srcOrd="0" destOrd="0" presId="urn:microsoft.com/office/officeart/2005/8/layout/hList2"/>
    <dgm:cxn modelId="{B27D04B9-79E9-4A4C-8C3B-B2B520C81D62}" type="presOf" srcId="{26C5BFA4-15AB-4231-979D-8B3E7C0CE257}" destId="{AFD98704-EB6E-4F4E-A5A9-4BDE6FE14FE6}" srcOrd="0" destOrd="0" presId="urn:microsoft.com/office/officeart/2005/8/layout/hList2"/>
    <dgm:cxn modelId="{3821C5C9-EF00-4F78-A8E4-408292378F1E}" type="presOf" srcId="{62853489-4DC7-44CC-8BF1-B2913E5A280A}" destId="{9BDCAF98-6DE8-4204-B1A3-E7DF53F573C5}" srcOrd="0" destOrd="2" presId="urn:microsoft.com/office/officeart/2005/8/layout/hList2"/>
    <dgm:cxn modelId="{AD1B75CC-B020-4A7A-9F0D-9C34AE629C89}" srcId="{296FA3D0-BEB8-49D0-A490-A36C9068F223}" destId="{46CA007D-CEF1-4634-B84A-BDB471CA328E}" srcOrd="1" destOrd="0" parTransId="{AFCF36E4-2FC8-48DB-B911-1EAF469F793F}" sibTransId="{C9B137D6-CC60-4379-9635-3C271038DA9C}"/>
    <dgm:cxn modelId="{BBF11CD7-D9EC-4240-A304-36301113E7E5}" srcId="{2E21F837-7B13-4C96-9A62-33D81FEF9E9B}" destId="{453B0F1B-3571-4BD4-91EC-1C1D8F3D3E4D}" srcOrd="1" destOrd="0" parTransId="{253A75AB-7775-4095-A0EF-CD4F708E537D}" sibTransId="{728A7275-5530-4558-A1D3-FD6C1DFF0D48}"/>
    <dgm:cxn modelId="{9E5002DB-383C-4E21-9332-20723EAC8943}" type="presOf" srcId="{2ED582D9-1D38-458B-A699-1755E557EF00}" destId="{735AE1A1-0468-497C-9D41-8F960B445D7C}" srcOrd="0" destOrd="1" presId="urn:microsoft.com/office/officeart/2005/8/layout/hList2"/>
    <dgm:cxn modelId="{97F076E1-6532-4C7E-9CA3-5919E94BF3DC}" type="presOf" srcId="{296FA3D0-BEB8-49D0-A490-A36C9068F223}" destId="{53D604ED-2A99-4574-981D-C2FFD7EF7917}" srcOrd="0" destOrd="0" presId="urn:microsoft.com/office/officeart/2005/8/layout/hList2"/>
    <dgm:cxn modelId="{402208E5-299C-490E-9E86-39DBD0BAB11F}" type="presOf" srcId="{46CA007D-CEF1-4634-B84A-BDB471CA328E}" destId="{4FE1B96D-D92D-44CC-BF84-043E657EF9E8}" srcOrd="0" destOrd="1" presId="urn:microsoft.com/office/officeart/2005/8/layout/hList2"/>
    <dgm:cxn modelId="{386469EB-17B3-40DC-A022-B8B1585F0F44}" srcId="{2E21F837-7B13-4C96-9A62-33D81FEF9E9B}" destId="{8BBE772C-BDD7-4F11-AFBF-571903A88560}" srcOrd="3" destOrd="0" parTransId="{A39456CD-3C40-43B7-85B4-6F73B7CB9E30}" sibTransId="{511D3D0A-5F6E-4B7D-B3B5-8055B94DC0C4}"/>
    <dgm:cxn modelId="{5D0597EC-9805-43C1-9B09-702269FA9F5A}" srcId="{6475A7C6-D0F3-4968-895F-A42B0279E15B}" destId="{0797209A-1754-4693-AC95-8B7EAB21A245}" srcOrd="0" destOrd="0" parTransId="{FF44ABEE-C8C8-4DDD-9D77-FA1CC7E4314C}" sibTransId="{DE14094A-4182-4BC8-82EE-D5EEE483900D}"/>
    <dgm:cxn modelId="{7105FEF0-C106-4869-9DAF-DCC6C517F4B1}" type="presOf" srcId="{2E21F837-7B13-4C96-9A62-33D81FEF9E9B}" destId="{A00B007D-5ACF-4079-AD8D-6D5D9F28696E}" srcOrd="0" destOrd="0" presId="urn:microsoft.com/office/officeart/2005/8/layout/hList2"/>
    <dgm:cxn modelId="{DC71ACF2-F442-48A2-933A-479A7C42F331}" srcId="{26C5BFA4-15AB-4231-979D-8B3E7C0CE257}" destId="{2E21F837-7B13-4C96-9A62-33D81FEF9E9B}" srcOrd="2" destOrd="0" parTransId="{7143DE6B-75AC-43E8-8BAB-89269CAAE6C1}" sibTransId="{DC42264C-E647-499D-9D07-A288DA3CD827}"/>
    <dgm:cxn modelId="{699AD8F6-0A43-4206-B2AD-61AD837236DB}" srcId="{296FA3D0-BEB8-49D0-A490-A36C9068F223}" destId="{24FEA5B1-EADF-4915-9FE0-EDBE0FE11DA6}" srcOrd="2" destOrd="0" parTransId="{5CE9A626-3770-483F-84DB-605EE98A7BD3}" sibTransId="{A201C57A-B5B7-45EB-B8A9-CBB719C009EC}"/>
    <dgm:cxn modelId="{75867EFC-631E-4CAF-9D18-1798312CE7EB}" srcId="{6F872174-1702-4467-A9E3-E40EB1C0A988}" destId="{A6DD0B30-14C9-4D36-A6A6-E0C8D7D71426}" srcOrd="1" destOrd="0" parTransId="{4E04C1CA-E1F2-4268-987E-D49F6BD4073A}" sibTransId="{1D15E326-632F-44EB-AF6B-9E7042345E04}"/>
    <dgm:cxn modelId="{587582FD-6C71-4EF6-9B0C-10F2073D1997}" srcId="{2E21F837-7B13-4C96-9A62-33D81FEF9E9B}" destId="{62853489-4DC7-44CC-8BF1-B2913E5A280A}" srcOrd="2" destOrd="0" parTransId="{163400FB-555B-46E5-ABB6-2159A3C6F748}" sibTransId="{DBE6174B-715D-4654-BBB0-7D6AFE818324}"/>
    <dgm:cxn modelId="{80897B8B-8563-4F7B-8DAC-BA7E4CBE7C6B}" type="presParOf" srcId="{AFD98704-EB6E-4F4E-A5A9-4BDE6FE14FE6}" destId="{E772B278-299C-4496-B3A8-18DF7EE6E42E}" srcOrd="0" destOrd="0" presId="urn:microsoft.com/office/officeart/2005/8/layout/hList2"/>
    <dgm:cxn modelId="{D1DD9F13-76CD-4018-B060-35C448E7BA94}" type="presParOf" srcId="{E772B278-299C-4496-B3A8-18DF7EE6E42E}" destId="{517776E6-BD14-44E1-BDD0-8CB8A0A40573}" srcOrd="0" destOrd="0" presId="urn:microsoft.com/office/officeart/2005/8/layout/hList2"/>
    <dgm:cxn modelId="{508AAFD6-2BE7-41BD-AF6E-58E04B6C6269}" type="presParOf" srcId="{E772B278-299C-4496-B3A8-18DF7EE6E42E}" destId="{4FE1B96D-D92D-44CC-BF84-043E657EF9E8}" srcOrd="1" destOrd="0" presId="urn:microsoft.com/office/officeart/2005/8/layout/hList2"/>
    <dgm:cxn modelId="{1F14CB0A-6899-47FD-87AC-7D356C126E4D}" type="presParOf" srcId="{E772B278-299C-4496-B3A8-18DF7EE6E42E}" destId="{53D604ED-2A99-4574-981D-C2FFD7EF7917}" srcOrd="2" destOrd="0" presId="urn:microsoft.com/office/officeart/2005/8/layout/hList2"/>
    <dgm:cxn modelId="{0B9F5594-EB58-42A6-8619-2910E96F5FC7}" type="presParOf" srcId="{AFD98704-EB6E-4F4E-A5A9-4BDE6FE14FE6}" destId="{353043FA-B1D5-4E96-B941-46EF6B198F5F}" srcOrd="1" destOrd="0" presId="urn:microsoft.com/office/officeart/2005/8/layout/hList2"/>
    <dgm:cxn modelId="{4CF4A0C5-5512-44CD-B0CE-C7318C99211D}" type="presParOf" srcId="{AFD98704-EB6E-4F4E-A5A9-4BDE6FE14FE6}" destId="{4E388B55-DDA1-4214-8B0A-6D4FA65F289B}" srcOrd="2" destOrd="0" presId="urn:microsoft.com/office/officeart/2005/8/layout/hList2"/>
    <dgm:cxn modelId="{141A2F24-5D3A-4EAD-A3F7-B5C9771727CC}" type="presParOf" srcId="{4E388B55-DDA1-4214-8B0A-6D4FA65F289B}" destId="{279BDC96-8496-4C59-B40F-9AF8E03D0D06}" srcOrd="0" destOrd="0" presId="urn:microsoft.com/office/officeart/2005/8/layout/hList2"/>
    <dgm:cxn modelId="{CF50DCD6-7770-487A-B0A3-B6958CC8C681}" type="presParOf" srcId="{4E388B55-DDA1-4214-8B0A-6D4FA65F289B}" destId="{B212D6E7-8DB3-4EED-92A9-63FEDB07CB86}" srcOrd="1" destOrd="0" presId="urn:microsoft.com/office/officeart/2005/8/layout/hList2"/>
    <dgm:cxn modelId="{599AD3F0-9CDE-4AC4-8E43-13DF1E76052C}" type="presParOf" srcId="{4E388B55-DDA1-4214-8B0A-6D4FA65F289B}" destId="{DC5A41EC-9E8C-46A2-B375-DC6836CFB0A7}" srcOrd="2" destOrd="0" presId="urn:microsoft.com/office/officeart/2005/8/layout/hList2"/>
    <dgm:cxn modelId="{97AAA415-9637-40A0-B9C1-401F6C076FA5}" type="presParOf" srcId="{AFD98704-EB6E-4F4E-A5A9-4BDE6FE14FE6}" destId="{51CEF608-DB64-46F7-890E-D664FBAD8599}" srcOrd="3" destOrd="0" presId="urn:microsoft.com/office/officeart/2005/8/layout/hList2"/>
    <dgm:cxn modelId="{C779D756-0F99-4E69-8996-441582D1AB24}" type="presParOf" srcId="{AFD98704-EB6E-4F4E-A5A9-4BDE6FE14FE6}" destId="{82443BCB-03E2-46A4-BFCF-5F5326A8B790}" srcOrd="4" destOrd="0" presId="urn:microsoft.com/office/officeart/2005/8/layout/hList2"/>
    <dgm:cxn modelId="{F2AAB7DA-C3F0-4B6B-97FF-DF11C63D8940}" type="presParOf" srcId="{82443BCB-03E2-46A4-BFCF-5F5326A8B790}" destId="{0A36DDA5-ABC4-461E-9BF4-A75F190FC506}" srcOrd="0" destOrd="0" presId="urn:microsoft.com/office/officeart/2005/8/layout/hList2"/>
    <dgm:cxn modelId="{1B9191B5-F428-4E15-9D33-3E08CAA1EA84}" type="presParOf" srcId="{82443BCB-03E2-46A4-BFCF-5F5326A8B790}" destId="{9BDCAF98-6DE8-4204-B1A3-E7DF53F573C5}" srcOrd="1" destOrd="0" presId="urn:microsoft.com/office/officeart/2005/8/layout/hList2"/>
    <dgm:cxn modelId="{ACAB84B5-4947-46E9-9671-A8C768D022C1}" type="presParOf" srcId="{82443BCB-03E2-46A4-BFCF-5F5326A8B790}" destId="{A00B007D-5ACF-4079-AD8D-6D5D9F28696E}" srcOrd="2" destOrd="0" presId="urn:microsoft.com/office/officeart/2005/8/layout/hList2"/>
    <dgm:cxn modelId="{8988A63F-2F79-4108-B757-D11B14D9199E}" type="presParOf" srcId="{AFD98704-EB6E-4F4E-A5A9-4BDE6FE14FE6}" destId="{E2EEAE73-C365-48DE-A7F6-B1D43DD0529C}" srcOrd="5" destOrd="0" presId="urn:microsoft.com/office/officeart/2005/8/layout/hList2"/>
    <dgm:cxn modelId="{C9C550C5-898D-48AD-9C47-D6F7D88CF907}" type="presParOf" srcId="{AFD98704-EB6E-4F4E-A5A9-4BDE6FE14FE6}" destId="{18AE58D1-92E5-4F05-9F8C-26FF7E0FF246}" srcOrd="6" destOrd="0" presId="urn:microsoft.com/office/officeart/2005/8/layout/hList2"/>
    <dgm:cxn modelId="{A6F22A74-AC1F-479D-8E8B-BACC11E41754}" type="presParOf" srcId="{18AE58D1-92E5-4F05-9F8C-26FF7E0FF246}" destId="{E694D6EC-403C-4795-884E-C571613303C0}" srcOrd="0" destOrd="0" presId="urn:microsoft.com/office/officeart/2005/8/layout/hList2"/>
    <dgm:cxn modelId="{30307B1E-D423-41CE-A20A-D3883E70F207}" type="presParOf" srcId="{18AE58D1-92E5-4F05-9F8C-26FF7E0FF246}" destId="{735AE1A1-0468-497C-9D41-8F960B445D7C}" srcOrd="1" destOrd="0" presId="urn:microsoft.com/office/officeart/2005/8/layout/hList2"/>
    <dgm:cxn modelId="{327FD604-DB3F-4749-A035-CFFADC43BDCA}" type="presParOf" srcId="{18AE58D1-92E5-4F05-9F8C-26FF7E0FF246}" destId="{4AEC3C8A-D485-43CA-A395-A758704D44A4}"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604ED-2A99-4574-981D-C2FFD7EF7917}">
      <dsp:nvSpPr>
        <dsp:cNvPr id="0" name=""/>
        <dsp:cNvSpPr/>
      </dsp:nvSpPr>
      <dsp:spPr>
        <a:xfrm rot="16200000">
          <a:off x="-182518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Performance</a:t>
          </a:r>
          <a:endParaRPr lang="en-AU" sz="1600" kern="1200"/>
        </a:p>
      </dsp:txBody>
      <dsp:txXfrm>
        <a:off x="-1825183" y="2772646"/>
        <a:ext cx="4219543" cy="423817"/>
      </dsp:txXfrm>
    </dsp:sp>
    <dsp:sp modelId="{4FE1B96D-D92D-44CC-BF84-043E657EF9E8}">
      <dsp:nvSpPr>
        <dsp:cNvPr id="0" name=""/>
        <dsp:cNvSpPr/>
      </dsp:nvSpPr>
      <dsp:spPr>
        <a:xfrm>
          <a:off x="496497"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373784"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Run programs up to 100x faster than Hadoop MapReduce in memory</a:t>
          </a:r>
          <a:endParaRPr lang="en-AU" sz="1300" kern="1200" dirty="0"/>
        </a:p>
        <a:p>
          <a:pPr marL="114300" lvl="1" indent="-114300" algn="l" defTabSz="577850">
            <a:lnSpc>
              <a:spcPct val="90000"/>
            </a:lnSpc>
            <a:spcBef>
              <a:spcPct val="0"/>
            </a:spcBef>
            <a:spcAft>
              <a:spcPct val="15000"/>
            </a:spcAft>
            <a:buChar char="•"/>
          </a:pPr>
          <a:r>
            <a:rPr lang="en-US" sz="1300" kern="1200" baseline="0" dirty="0"/>
            <a:t>10x faster on disk</a:t>
          </a:r>
          <a:endParaRPr lang="en-AU" sz="1300" kern="1200" dirty="0"/>
        </a:p>
        <a:p>
          <a:pPr marL="114300" lvl="1" indent="-114300" algn="l" defTabSz="577850">
            <a:lnSpc>
              <a:spcPct val="90000"/>
            </a:lnSpc>
            <a:spcBef>
              <a:spcPct val="0"/>
            </a:spcBef>
            <a:spcAft>
              <a:spcPct val="15000"/>
            </a:spcAft>
            <a:buChar char="•"/>
          </a:pPr>
          <a:r>
            <a:rPr lang="en-US" sz="1300" kern="1200" baseline="0" dirty="0"/>
            <a:t>Useful for real-time and batch processing</a:t>
          </a:r>
          <a:endParaRPr lang="en-AU" sz="1300" kern="1200" dirty="0"/>
        </a:p>
      </dsp:txBody>
      <dsp:txXfrm>
        <a:off x="496497" y="874783"/>
        <a:ext cx="2111060" cy="4219543"/>
      </dsp:txXfrm>
    </dsp:sp>
    <dsp:sp modelId="{517776E6-BD14-44E1-BDD0-8CB8A0A40573}">
      <dsp:nvSpPr>
        <dsp:cNvPr id="0" name=""/>
        <dsp:cNvSpPr/>
      </dsp:nvSpPr>
      <dsp:spPr>
        <a:xfrm>
          <a:off x="72679"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5A41EC-9E8C-46A2-B375-DC6836CFB0A7}">
      <dsp:nvSpPr>
        <dsp:cNvPr id="0" name=""/>
        <dsp:cNvSpPr/>
      </dsp:nvSpPr>
      <dsp:spPr>
        <a:xfrm rot="16200000">
          <a:off x="1265255"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Productivity</a:t>
          </a:r>
          <a:r>
            <a:rPr lang="en-US" sz="1600" kern="1200" baseline="0"/>
            <a:t> </a:t>
          </a:r>
          <a:endParaRPr lang="en-AU" sz="1600" kern="1200"/>
        </a:p>
      </dsp:txBody>
      <dsp:txXfrm>
        <a:off x="1265255" y="2772646"/>
        <a:ext cx="4219543" cy="423817"/>
      </dsp:txXfrm>
    </dsp:sp>
    <dsp:sp modelId="{B212D6E7-8DB3-4EED-92A9-63FEDB07CB86}">
      <dsp:nvSpPr>
        <dsp:cNvPr id="0" name=""/>
        <dsp:cNvSpPr/>
      </dsp:nvSpPr>
      <dsp:spPr>
        <a:xfrm>
          <a:off x="3586936"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Write applications quickly in Scala or Python, Java</a:t>
          </a:r>
          <a:endParaRPr lang="en-AU" sz="1300" kern="1200"/>
        </a:p>
        <a:p>
          <a:pPr marL="114300" lvl="1" indent="-114300" algn="l" defTabSz="577850">
            <a:lnSpc>
              <a:spcPct val="90000"/>
            </a:lnSpc>
            <a:spcBef>
              <a:spcPct val="0"/>
            </a:spcBef>
            <a:spcAft>
              <a:spcPct val="15000"/>
            </a:spcAft>
            <a:buChar char="•"/>
          </a:pPr>
          <a:r>
            <a:rPr lang="en-US" sz="1300" kern="1200" baseline="0" dirty="0"/>
            <a:t>Over 80 high-level operators that make it easy to build parallel apps</a:t>
          </a:r>
          <a:endParaRPr lang="en-AU" sz="1300" kern="1200" dirty="0"/>
        </a:p>
        <a:p>
          <a:pPr marL="114300" lvl="1" indent="-114300" algn="l" defTabSz="577850">
            <a:lnSpc>
              <a:spcPct val="90000"/>
            </a:lnSpc>
            <a:spcBef>
              <a:spcPct val="0"/>
            </a:spcBef>
            <a:spcAft>
              <a:spcPct val="15000"/>
            </a:spcAft>
            <a:buChar char="•"/>
          </a:pPr>
          <a:r>
            <a:rPr lang="en-US" sz="1300" kern="1200" baseline="0"/>
            <a:t>Use interactively from the Scala and Python shells</a:t>
          </a:r>
          <a:endParaRPr lang="en-AU" sz="1300" kern="1200"/>
        </a:p>
      </dsp:txBody>
      <dsp:txXfrm>
        <a:off x="3586936" y="874783"/>
        <a:ext cx="2111060" cy="4219543"/>
      </dsp:txXfrm>
    </dsp:sp>
    <dsp:sp modelId="{279BDC96-8496-4C59-B40F-9AF8E03D0D06}">
      <dsp:nvSpPr>
        <dsp:cNvPr id="0" name=""/>
        <dsp:cNvSpPr/>
      </dsp:nvSpPr>
      <dsp:spPr>
        <a:xfrm>
          <a:off x="3163118"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B007D-5ACF-4079-AD8D-6D5D9F28696E}">
      <dsp:nvSpPr>
        <dsp:cNvPr id="0" name=""/>
        <dsp:cNvSpPr/>
      </dsp:nvSpPr>
      <dsp:spPr>
        <a:xfrm rot="16200000">
          <a:off x="4355694"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Unified and integrated analytics model</a:t>
          </a:r>
          <a:endParaRPr lang="en-AU" sz="1600" kern="1200"/>
        </a:p>
      </dsp:txBody>
      <dsp:txXfrm>
        <a:off x="4355694" y="2772646"/>
        <a:ext cx="4219543" cy="423817"/>
      </dsp:txXfrm>
    </dsp:sp>
    <dsp:sp modelId="{9BDCAF98-6DE8-4204-B1A3-E7DF53F573C5}">
      <dsp:nvSpPr>
        <dsp:cNvPr id="0" name=""/>
        <dsp:cNvSpPr/>
      </dsp:nvSpPr>
      <dsp:spPr>
        <a:xfrm>
          <a:off x="6677375"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IN" sz="1300" kern="1200" baseline="0"/>
            <a:t>Includes higher-level libraries in integrated framework</a:t>
          </a:r>
          <a:endParaRPr lang="en-AU" sz="1300" kern="1200"/>
        </a:p>
        <a:p>
          <a:pPr marL="114300" lvl="1" indent="-114300" algn="l" defTabSz="577850">
            <a:lnSpc>
              <a:spcPct val="90000"/>
            </a:lnSpc>
            <a:spcBef>
              <a:spcPct val="0"/>
            </a:spcBef>
            <a:spcAft>
              <a:spcPct val="15000"/>
            </a:spcAft>
            <a:buChar char="•"/>
          </a:pPr>
          <a:r>
            <a:rPr lang="en-IN" sz="1300" kern="1200" baseline="0" dirty="0"/>
            <a:t>Combine </a:t>
          </a:r>
          <a:r>
            <a:rPr lang="en-US" sz="1300" kern="1200" baseline="0" dirty="0"/>
            <a:t>SQL, streaming, graph processing</a:t>
          </a:r>
          <a:endParaRPr lang="en-AU" sz="1300" kern="1200" dirty="0"/>
        </a:p>
        <a:p>
          <a:pPr marL="114300" lvl="1" indent="-114300" algn="l" defTabSz="577850">
            <a:lnSpc>
              <a:spcPct val="90000"/>
            </a:lnSpc>
            <a:spcBef>
              <a:spcPct val="0"/>
            </a:spcBef>
            <a:spcAft>
              <a:spcPct val="15000"/>
            </a:spcAft>
            <a:buChar char="•"/>
          </a:pPr>
          <a:r>
            <a:rPr lang="en-US" sz="1300" kern="1200" baseline="0"/>
            <a:t>Runs on Hadoop (Yarn, Mesos), standalone, or in the cloud</a:t>
          </a:r>
          <a:endParaRPr lang="en-AU" sz="1300" kern="1200"/>
        </a:p>
        <a:p>
          <a:pPr marL="114300" lvl="1" indent="-114300" algn="l" defTabSz="577850">
            <a:lnSpc>
              <a:spcPct val="90000"/>
            </a:lnSpc>
            <a:spcBef>
              <a:spcPct val="0"/>
            </a:spcBef>
            <a:spcAft>
              <a:spcPct val="15000"/>
            </a:spcAft>
            <a:buChar char="•"/>
          </a:pPr>
          <a:r>
            <a:rPr lang="en-US" sz="1300" kern="1200" baseline="0" dirty="0"/>
            <a:t>Diverse data sources including HDFS (CSV, JSON, etc.), Azure Storage, Cosmos DB, Azure SQL Data Warehouse, Parquet, JDBC</a:t>
          </a:r>
          <a:endParaRPr lang="en-AU" sz="1300" kern="1200" dirty="0"/>
        </a:p>
      </dsp:txBody>
      <dsp:txXfrm>
        <a:off x="6677375" y="874783"/>
        <a:ext cx="2111060" cy="4219543"/>
      </dsp:txXfrm>
    </dsp:sp>
    <dsp:sp modelId="{0A36DDA5-ABC4-461E-9BF4-A75F190FC506}">
      <dsp:nvSpPr>
        <dsp:cNvPr id="0" name=""/>
        <dsp:cNvSpPr/>
      </dsp:nvSpPr>
      <dsp:spPr>
        <a:xfrm>
          <a:off x="6253557"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EC3C8A-D485-43CA-A395-A758704D44A4}">
      <dsp:nvSpPr>
        <dsp:cNvPr id="0" name=""/>
        <dsp:cNvSpPr/>
      </dsp:nvSpPr>
      <dsp:spPr>
        <a:xfrm rot="16200000">
          <a:off x="7446133" y="2772646"/>
          <a:ext cx="4219543" cy="423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3784" bIns="0" numCol="1" spcCol="1270" anchor="t" anchorCtr="0">
          <a:noAutofit/>
        </a:bodyPr>
        <a:lstStyle/>
        <a:p>
          <a:pPr marL="0" lvl="0" indent="0" algn="r" defTabSz="711200">
            <a:lnSpc>
              <a:spcPct val="90000"/>
            </a:lnSpc>
            <a:spcBef>
              <a:spcPct val="0"/>
            </a:spcBef>
            <a:spcAft>
              <a:spcPct val="35000"/>
            </a:spcAft>
            <a:buNone/>
          </a:pPr>
          <a:r>
            <a:rPr lang="en-US" sz="1600" b="1" kern="1200" baseline="0"/>
            <a:t>Open</a:t>
          </a:r>
          <a:endParaRPr lang="en-AU" sz="1600" kern="1200"/>
        </a:p>
      </dsp:txBody>
      <dsp:txXfrm>
        <a:off x="7446133" y="2772646"/>
        <a:ext cx="4219543" cy="423817"/>
      </dsp:txXfrm>
    </dsp:sp>
    <dsp:sp modelId="{735AE1A1-0468-497C-9D41-8F960B445D7C}">
      <dsp:nvSpPr>
        <dsp:cNvPr id="0" name=""/>
        <dsp:cNvSpPr/>
      </dsp:nvSpPr>
      <dsp:spPr>
        <a:xfrm>
          <a:off x="9767814" y="874783"/>
          <a:ext cx="2111060" cy="4219543"/>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373784" rIns="120904" bIns="120904"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a:t>Apache Project</a:t>
          </a:r>
          <a:endParaRPr lang="en-AU" sz="1300" kern="1200"/>
        </a:p>
        <a:p>
          <a:pPr marL="114300" lvl="1" indent="-114300" algn="l" defTabSz="577850">
            <a:lnSpc>
              <a:spcPct val="90000"/>
            </a:lnSpc>
            <a:spcBef>
              <a:spcPct val="0"/>
            </a:spcBef>
            <a:spcAft>
              <a:spcPct val="15000"/>
            </a:spcAft>
            <a:buChar char="•"/>
          </a:pPr>
          <a:r>
            <a:rPr lang="en-US" sz="1300" kern="1200" baseline="0"/>
            <a:t>Contributors: 50 companies and over 400 developers, growing</a:t>
          </a:r>
          <a:endParaRPr lang="en-AU" sz="1300" kern="1200"/>
        </a:p>
      </dsp:txBody>
      <dsp:txXfrm>
        <a:off x="9767814" y="874783"/>
        <a:ext cx="2111060" cy="4219543"/>
      </dsp:txXfrm>
    </dsp:sp>
    <dsp:sp modelId="{E694D6EC-403C-4795-884E-C571613303C0}">
      <dsp:nvSpPr>
        <dsp:cNvPr id="0" name=""/>
        <dsp:cNvSpPr/>
      </dsp:nvSpPr>
      <dsp:spPr>
        <a:xfrm>
          <a:off x="9343996" y="315344"/>
          <a:ext cx="847635" cy="847635"/>
        </a:xfrm>
        <a:prstGeom prst="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6DD7B-3796-47E8-842A-B9F27AC29BFC}" type="datetimeFigureOut">
              <a:rPr lang="en-US" smtClean="0"/>
              <a:t>10/14/2019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F265E-D683-4788-A86A-AA493DD67977}" type="slidenum">
              <a:rPr lang="en-US" smtClean="0"/>
              <a:t>‹#›</a:t>
            </a:fld>
            <a:endParaRPr lang="en-US" dirty="0"/>
          </a:p>
        </p:txBody>
      </p:sp>
    </p:spTree>
    <p:extLst>
      <p:ext uri="{BB962C8B-B14F-4D97-AF65-F5344CB8AC3E}">
        <p14:creationId xmlns:p14="http://schemas.microsoft.com/office/powerpoint/2010/main" val="409739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680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840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872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262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868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707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It’s all about three pieces: our Azure services, our infrastructure, and our tools.  </a:t>
            </a:r>
          </a:p>
        </p:txBody>
      </p:sp>
    </p:spTree>
    <p:extLst>
      <p:ext uri="{BB962C8B-B14F-4D97-AF65-F5344CB8AC3E}">
        <p14:creationId xmlns:p14="http://schemas.microsoft.com/office/powerpoint/2010/main" val="3164023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Let’s start with AI services. We provide the most comprehensive set of AI services for any developer, any organization, and any scenario. </a:t>
            </a:r>
          </a:p>
          <a:p>
            <a:r>
              <a:rPr lang="en-US" sz="1200" kern="1200" dirty="0">
                <a:solidFill>
                  <a:schemeClr val="tx1"/>
                </a:solidFill>
                <a:effectLst/>
                <a:latin typeface="+mn-lt"/>
                <a:ea typeface="+mn-ea"/>
                <a:cs typeface="+mn-cs"/>
              </a:rPr>
              <a:t>We have pre-built AI services with Cognitive Services. We were the first ones in the market to release this concept of AI as a service, and we are leaders in terms of developer adoption, number of services and capabilities provided. We have the unique capability for developers to customize these services for any particular scenario, something our competitors are only in the very early stages of. </a:t>
            </a:r>
          </a:p>
          <a:p>
            <a:r>
              <a:rPr lang="en-US" sz="1200" kern="1200" dirty="0">
                <a:solidFill>
                  <a:schemeClr val="tx1"/>
                </a:solidFill>
                <a:effectLst/>
                <a:latin typeface="+mn-lt"/>
                <a:ea typeface="+mn-ea"/>
                <a:cs typeface="+mn-cs"/>
              </a:rPr>
              <a:t>We also have the most powerful bot platform, fully integrated with these services, enabling organizations to embrace conversational AI and connect them with their business processes. </a:t>
            </a:r>
          </a:p>
          <a:p>
            <a:r>
              <a:rPr lang="en-US" sz="1200" kern="1200" dirty="0">
                <a:solidFill>
                  <a:schemeClr val="tx1"/>
                </a:solidFill>
                <a:effectLst/>
                <a:latin typeface="+mn-lt"/>
                <a:ea typeface="+mn-ea"/>
                <a:cs typeface="+mn-cs"/>
              </a:rPr>
              <a:t>And finally, we also provide a full solution for custom AI with Azure Machine Learning, covering the entire lifecycle of AI development in the Enterprise, from training to deployment. </a:t>
            </a:r>
          </a:p>
          <a:p>
            <a:r>
              <a:rPr lang="en-US" sz="1200" kern="1200" dirty="0">
                <a:solidFill>
                  <a:schemeClr val="tx1"/>
                </a:solidFill>
                <a:effectLst/>
                <a:latin typeface="+mn-lt"/>
                <a:ea typeface="+mn-ea"/>
                <a:cs typeface="+mn-cs"/>
              </a:rPr>
              <a:t>All of this is based on the powerful infrastructure provided by Azure. We are taking all that power and applying it to AI, from CPU compute to GPU and next, FPGA.  </a:t>
            </a:r>
          </a:p>
          <a:p>
            <a:r>
              <a:rPr lang="en-US" sz="1200" kern="1200" dirty="0">
                <a:solidFill>
                  <a:schemeClr val="tx1"/>
                </a:solidFill>
                <a:effectLst/>
                <a:latin typeface="+mn-lt"/>
                <a:ea typeface="+mn-ea"/>
                <a:cs typeface="+mn-cs"/>
              </a:rPr>
              <a:t>We have a huge lever in the market with our tools.  We’re taking the power of Visual Studio and Visual Studio Code to AI development. We are unique in our ability to provide a full solution across services and tools to make AI development productive and approachable. </a:t>
            </a:r>
          </a:p>
          <a:p>
            <a:r>
              <a:rPr lang="en-US" sz="1200" kern="1200" dirty="0">
                <a:solidFill>
                  <a:schemeClr val="tx1"/>
                </a:solidFill>
                <a:effectLst/>
                <a:latin typeface="+mn-lt"/>
                <a:ea typeface="+mn-ea"/>
                <a:cs typeface="+mn-cs"/>
              </a:rPr>
              <a:t>Every developer can be an AI developer with this unique combination. </a:t>
            </a:r>
          </a:p>
          <a:p>
            <a:r>
              <a:rPr lang="en-US" sz="1200" kern="1200" dirty="0">
                <a:solidFill>
                  <a:schemeClr val="tx1"/>
                </a:solidFill>
                <a:effectLst/>
                <a:latin typeface="+mn-lt"/>
                <a:ea typeface="+mn-ea"/>
                <a:cs typeface="+mn-cs"/>
              </a:rPr>
              <a:t>Lastly, we take an open approach to this solution. These tools and services work across any framework, we don’t make the decision for you, so you are not locked in to a vendor.  </a:t>
            </a:r>
          </a:p>
          <a:p>
            <a:endParaRPr lang="en-US" dirty="0"/>
          </a:p>
        </p:txBody>
      </p:sp>
    </p:spTree>
    <p:extLst>
      <p:ext uri="{BB962C8B-B14F-4D97-AF65-F5344CB8AC3E}">
        <p14:creationId xmlns:p14="http://schemas.microsoft.com/office/powerpoint/2010/main" val="1158718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11:30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6476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11:30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4774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11:30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410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6306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11:30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8497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Vision</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Computer Vision API</a:t>
            </a:r>
            <a:r>
              <a:rPr lang="en-US" b="0" baseline="0" dirty="0"/>
              <a:t>: </a:t>
            </a:r>
            <a:r>
              <a:rPr lang="en-US" sz="1400" b="0" dirty="0"/>
              <a:t>Extract rich information from images to categorize and process visual data – and machine-assisted moderation of images to help curate your services.</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Face API: </a:t>
            </a:r>
            <a:r>
              <a:rPr lang="en-US" sz="1400" b="0" i="0" u="none" strike="noStrike" kern="1200" dirty="0">
                <a:solidFill>
                  <a:schemeClr val="tx1"/>
                </a:solidFill>
                <a:effectLst/>
                <a:latin typeface="Segoe UI Light" pitchFamily="34" charset="0"/>
                <a:ea typeface="+mn-ea"/>
                <a:cs typeface="+mn-cs"/>
              </a:rPr>
              <a:t>Some potential uses for this technology include facial login, photo tagging, and home monitoring.</a:t>
            </a:r>
            <a:r>
              <a:rPr lang="en-US" sz="1400" b="0" i="0" u="none" strike="noStrike" kern="1200" baseline="0" dirty="0">
                <a:solidFill>
                  <a:schemeClr val="tx1"/>
                </a:solidFill>
                <a:effectLst/>
                <a:latin typeface="Segoe UI Light" pitchFamily="34" charset="0"/>
                <a:ea typeface="+mn-ea"/>
                <a:cs typeface="+mn-cs"/>
              </a:rPr>
              <a:t>  Or attribute detection to know age, gender, facial hair, etc.</a:t>
            </a: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400" b="0" i="0" u="none" strike="no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baseline="0" dirty="0">
                <a:solidFill>
                  <a:schemeClr val="tx1"/>
                </a:solidFill>
                <a:effectLst/>
                <a:latin typeface="Segoe UI Light" pitchFamily="34" charset="0"/>
                <a:ea typeface="+mn-ea"/>
                <a:cs typeface="+mn-cs"/>
              </a:rPr>
              <a:t>Emotion API: </a:t>
            </a:r>
            <a:r>
              <a:rPr lang="en-US" sz="1400" b="0" i="0" u="none" strike="noStrike" kern="1200" baseline="0" dirty="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tv studio wants to track responses to a pilot. </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b="1" baseline="0" dirty="0"/>
          </a:p>
          <a:p>
            <a:r>
              <a:rPr lang="en-US" b="1" baseline="0" dirty="0"/>
              <a:t>Content Moderator:</a:t>
            </a:r>
            <a:r>
              <a:rPr lang="en-US" baseline="0" dirty="0"/>
              <a:t>  </a:t>
            </a:r>
            <a:r>
              <a:rPr lang="en-US" sz="2400" kern="1200" dirty="0">
                <a:solidFill>
                  <a:schemeClr val="tx1"/>
                </a:solidFill>
                <a:effectLst/>
                <a:latin typeface="+mn-lt"/>
                <a:ea typeface="+mn-ea"/>
                <a:cs typeface="+mn-cs"/>
              </a:rPr>
              <a:t>Image moderation - Enhance your ability to detect potentially offensive or unwanted images through machine-learning based classifiers, custom blacklists, and optical character recognition (OCR).</a:t>
            </a:r>
          </a:p>
          <a:p>
            <a:r>
              <a:rPr lang="en-US" sz="2400" kern="1200" dirty="0">
                <a:solidFill>
                  <a:schemeClr val="tx1"/>
                </a:solidFill>
                <a:effectLst/>
                <a:latin typeface="+mn-lt"/>
                <a:ea typeface="+mn-ea"/>
                <a:cs typeface="+mn-cs"/>
              </a:rPr>
              <a:t>Text moderation - Helps you detect potential profanity in more than 100 languages and match text against your custom lists automatically. Content Moderator also checks for possible personally identifiable information (PII).</a:t>
            </a:r>
          </a:p>
          <a:p>
            <a:r>
              <a:rPr lang="en-US" sz="2400" kern="1200" dirty="0">
                <a:solidFill>
                  <a:schemeClr val="tx1"/>
                </a:solidFill>
                <a:effectLst/>
                <a:latin typeface="+mn-lt"/>
                <a:ea typeface="+mn-ea"/>
                <a:cs typeface="+mn-cs"/>
              </a:rPr>
              <a:t>Video moderation - Enable the scoring of possible adult content in videos. Video moderation is currently deployed in preview on Azure Media Services.</a:t>
            </a:r>
          </a:p>
          <a:p>
            <a:r>
              <a:rPr lang="en-US" sz="2400" kern="1200" dirty="0">
                <a:solidFill>
                  <a:schemeClr val="tx1"/>
                </a:solidFill>
                <a:effectLst/>
                <a:latin typeface="+mn-lt"/>
                <a:ea typeface="+mn-ea"/>
                <a:cs typeface="+mn-cs"/>
              </a:rPr>
              <a:t>Human review tool - Humans can effectively augment machine learning models in situations where the prediction confidence warrants assistance or when decisions must be tempered with a real world context. Enjoy visibility, flexibility and control with a human review tool that supervises the results of your algorithms.</a:t>
            </a:r>
            <a:endParaRPr lang="en-US"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Custom Vision Service:  </a:t>
            </a:r>
            <a:r>
              <a:rPr lang="en-US" dirty="0"/>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Video Indexer : </a:t>
            </a:r>
            <a:r>
              <a:rPr lang="en-US" dirty="0"/>
              <a:t>It helps you unlock insights from any video by indexing and enabling you to search spoken audio that is transcribed and translated, sentiment, faces that appeared and objects. With these insights, you can improve discoverability of videos in your applications or increase user engagement by embedding this capability in sites. All of these capabilities are available through a simple set of APIs, ready to use widgets and a management portal.</a:t>
            </a:r>
            <a:endParaRPr lang="en-US" b="1"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10/14/2019 11:30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498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Bing Spell Check API: </a:t>
            </a:r>
            <a:r>
              <a:rPr lang="en-US" sz="1400" b="0" i="0" u="none" strike="noStrike" kern="120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1400" b="0" i="0" u="none" strike="noStrike" kern="1200" baseline="0">
                <a:solidFill>
                  <a:schemeClr val="tx1"/>
                </a:solidFill>
                <a:effectLst/>
                <a:latin typeface="Segoe UI Light" pitchFamily="34" charset="0"/>
                <a:ea typeface="+mn-ea"/>
                <a:cs typeface="+mn-cs"/>
              </a:rPr>
              <a:t> Cognitive Services </a:t>
            </a:r>
            <a:r>
              <a:rPr lang="en-US" sz="1400" b="0" i="0" u="none" strike="noStrike" kern="120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1400" b="0" i="0" u="none" strike="noStrike" kern="1200" err="1">
                <a:solidFill>
                  <a:schemeClr val="tx1"/>
                </a:solidFill>
                <a:effectLst/>
                <a:latin typeface="Segoe UI Light" pitchFamily="34" charset="0"/>
                <a:ea typeface="+mn-ea"/>
                <a:cs typeface="+mn-cs"/>
              </a:rPr>
              <a:t>donaldbr</a:t>
            </a:r>
            <a:r>
              <a:rPr lang="en-US" sz="1400" b="0" i="0" u="none" strike="noStrike" kern="1200">
                <a:solidFill>
                  <a:schemeClr val="tx1"/>
                </a:solidFill>
                <a:effectLst/>
                <a:latin typeface="Segoe UI Light" pitchFamily="34" charset="0"/>
                <a:ea typeface="+mn-ea"/>
                <a:cs typeface="+mn-cs"/>
              </a:rPr>
              <a:t> directly for more information. </a:t>
            </a:r>
          </a:p>
          <a:p>
            <a:endParaRPr lang="en-US" sz="1400" b="0" i="0" u="none" strike="noStrike" kern="1200">
              <a:solidFill>
                <a:schemeClr val="tx1"/>
              </a:solidFill>
              <a:effectLst/>
              <a:latin typeface="Segoe UI Light" pitchFamily="34" charset="0"/>
              <a:ea typeface="+mn-ea"/>
              <a:cs typeface="+mn-cs"/>
            </a:endParaRPr>
          </a:p>
          <a:p>
            <a:r>
              <a:rPr lang="en-US" sz="1400" b="0" i="0" u="none" strike="noStrike" kern="120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1400" b="0" i="0" u="none" strike="noStrike" kern="1200" baseline="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1400" b="0" i="0" u="none" strike="noStrike" kern="1200" baseline="0" err="1">
                <a:solidFill>
                  <a:schemeClr val="tx1"/>
                </a:solidFill>
                <a:effectLst/>
                <a:latin typeface="Segoe UI Light" pitchFamily="34" charset="0"/>
                <a:ea typeface="+mn-ea"/>
                <a:cs typeface="+mn-cs"/>
              </a:rPr>
              <a:t>febuary</a:t>
            </a:r>
            <a:r>
              <a:rPr lang="en-US" sz="1400" b="0" i="0" u="none" strike="noStrike" kern="1200" baseline="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1400" b="0" i="0" u="none" strike="noStrike" kern="1200" baseline="0" err="1">
                <a:solidFill>
                  <a:schemeClr val="tx1"/>
                </a:solidFill>
                <a:effectLst/>
                <a:latin typeface="Segoe UI Light" pitchFamily="34" charset="0"/>
                <a:ea typeface="+mn-ea"/>
                <a:cs typeface="+mn-cs"/>
              </a:rPr>
              <a:t>stephen</a:t>
            </a:r>
            <a:r>
              <a:rPr lang="en-US" sz="1400" b="0" i="0" u="none" strike="noStrike" kern="1200" baseline="0">
                <a:solidFill>
                  <a:schemeClr val="tx1"/>
                </a:solidFill>
                <a:effectLst/>
                <a:latin typeface="Segoe UI Light" pitchFamily="34" charset="0"/>
                <a:ea typeface="+mn-ea"/>
                <a:cs typeface="+mn-cs"/>
              </a:rPr>
              <a:t> </a:t>
            </a:r>
            <a:r>
              <a:rPr lang="en-US" sz="1400" b="0" i="0" u="none" strike="noStrike" kern="1200" baseline="0" err="1">
                <a:solidFill>
                  <a:schemeClr val="tx1"/>
                </a:solidFill>
                <a:effectLst/>
                <a:latin typeface="Segoe UI Light" pitchFamily="34" charset="0"/>
                <a:ea typeface="+mn-ea"/>
                <a:cs typeface="+mn-cs"/>
              </a:rPr>
              <a:t>spielberg</a:t>
            </a:r>
            <a:r>
              <a:rPr lang="en-US" sz="1400" b="0" i="0" u="none" strike="noStrike" kern="1200" baseline="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1400" b="0" i="0" u="none" strike="noStrike" kern="1200" baseline="0">
              <a:solidFill>
                <a:schemeClr val="tx1"/>
              </a:solidFill>
              <a:effectLst/>
              <a:latin typeface="Segoe UI Light" pitchFamily="34" charset="0"/>
              <a:ea typeface="+mn-ea"/>
              <a:cs typeface="+mn-cs"/>
            </a:endParaRPr>
          </a:p>
          <a:p>
            <a:r>
              <a:rPr lang="en-US" sz="1400" b="1" i="0" u="none" strike="noStrike" kern="1200" baseline="0">
                <a:solidFill>
                  <a:schemeClr val="tx1"/>
                </a:solidFill>
                <a:effectLst/>
                <a:latin typeface="Segoe UI Light" pitchFamily="34" charset="0"/>
                <a:ea typeface="+mn-ea"/>
                <a:cs typeface="+mn-cs"/>
              </a:rPr>
              <a:t>Web Language Model API: </a:t>
            </a:r>
            <a:r>
              <a:rPr lang="en-US" sz="1400" b="0" i="0" u="none" strike="noStrike" kern="120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a:t> Use this API to insert spaces into a string of words without spaces, like a hashtag or URL.  Use this API to </a:t>
            </a:r>
            <a:r>
              <a:rPr lang="en-US" err="1"/>
              <a:t>rerank</a:t>
            </a:r>
            <a:r>
              <a:rPr lang="en-US"/>
              <a:t> machine translation/speech recognition candidate sentences based on probability of the sentence.  </a:t>
            </a:r>
          </a:p>
          <a:p>
            <a:endParaRPr lang="en-US"/>
          </a:p>
          <a:p>
            <a:r>
              <a:rPr lang="en-US"/>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a:t>
            </a:r>
            <a:r>
              <a:rPr lang="en-US" baseline="0" err="1"/>
              <a:t>WebLM</a:t>
            </a:r>
            <a:endParaRPr lang="en-US"/>
          </a:p>
          <a:p>
            <a:endParaRPr lang="en-US" sz="1400" b="0" i="0" u="none" strike="noStrike" kern="1200" baseline="0">
              <a:solidFill>
                <a:schemeClr val="tx1"/>
              </a:solidFill>
              <a:effectLst/>
              <a:latin typeface="Segoe UI Light" pitchFamily="34" charset="0"/>
              <a:ea typeface="+mn-ea"/>
              <a:cs typeface="+mn-cs"/>
            </a:endParaRPr>
          </a:p>
          <a:p>
            <a:endParaRPr lang="en-US" sz="1400" b="0" i="0" u="none" strike="noStrike" kern="1200" baseline="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baseline="0">
                <a:solidFill>
                  <a:schemeClr val="tx1"/>
                </a:solidFill>
                <a:effectLst/>
                <a:latin typeface="Segoe UI Light" pitchFamily="34" charset="0"/>
                <a:ea typeface="+mn-ea"/>
                <a:cs typeface="+mn-cs"/>
              </a:rPr>
              <a:t>Linguistic Analysis API</a:t>
            </a:r>
            <a:r>
              <a:rPr lang="en-US" sz="1400" b="0" i="0" u="none" strike="noStrike" kern="1200" baseline="0">
                <a:solidFill>
                  <a:schemeClr val="tx1"/>
                </a:solidFill>
                <a:effectLst/>
                <a:latin typeface="Segoe UI Light" pitchFamily="34" charset="0"/>
                <a:ea typeface="+mn-ea"/>
                <a:cs typeface="+mn-cs"/>
              </a:rPr>
              <a:t>: </a:t>
            </a:r>
            <a:r>
              <a:rPr lang="en-US"/>
              <a:t>The</a:t>
            </a:r>
            <a:r>
              <a:rPr lang="en-US" baseline="0"/>
              <a:t> L</a:t>
            </a:r>
            <a:r>
              <a:rPr lang="en-US"/>
              <a:t>inguistic Analysis</a:t>
            </a:r>
            <a:r>
              <a:rPr lang="en-US" baseline="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Linguistic Analysis.</a:t>
            </a:r>
            <a:endParaRPr lang="en-US"/>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a:solidFill>
                  <a:schemeClr val="tx1"/>
                </a:solidFill>
                <a:effectLst/>
                <a:latin typeface="Segoe UI Light" pitchFamily="34" charset="0"/>
                <a:ea typeface="+mn-ea"/>
                <a:cs typeface="+mn-cs"/>
              </a:rPr>
              <a:t>Language Understanding Intelligent Service (LUIS) </a:t>
            </a:r>
            <a:r>
              <a:rPr lang="en-US" sz="1400" b="0" i="0" u="none" strike="noStrike" kern="1200">
                <a:solidFill>
                  <a:schemeClr val="tx1"/>
                </a:solidFill>
                <a:effectLst/>
                <a:latin typeface="Segoe UI Light" pitchFamily="34" charset="0"/>
                <a:ea typeface="+mn-ea"/>
                <a:cs typeface="+mn-cs"/>
              </a:rPr>
              <a:t>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1400" b="0" i="0" u="none" strike="noStrike" kern="1200" err="1">
                <a:solidFill>
                  <a:schemeClr val="tx1"/>
                </a:solidFill>
                <a:effectLst/>
                <a:latin typeface="Segoe UI Light" pitchFamily="34" charset="0"/>
                <a:ea typeface="+mn-ea"/>
                <a:cs typeface="+mn-cs"/>
              </a:rPr>
              <a:t>webhooks</a:t>
            </a:r>
            <a:r>
              <a:rPr lang="en-US" sz="1400" b="0" i="0" u="none" strike="noStrike" kern="120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1400" b="0" i="0" u="none" strike="noStrike" kern="1200">
                <a:solidFill>
                  <a:schemeClr val="tx1"/>
                </a:solidFill>
                <a:effectLst/>
                <a:latin typeface="Segoe UI Light" pitchFamily="34" charset="0"/>
                <a:ea typeface="+mn-ea"/>
                <a:cs typeface="+mn-cs"/>
              </a:rPr>
            </a:br>
            <a:endParaRPr lang="en-US" sz="1400" b="0" i="0" u="none" strike="noStrike"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a:latin typeface="Segoe UI Semilight" panose="020B0402040204020203" pitchFamily="34" charset="0"/>
                <a:cs typeface="Segoe UI Semilight" panose="020B0402040204020203" pitchFamily="34" charset="0"/>
              </a:rPr>
              <a:t>Translator API:</a:t>
            </a:r>
            <a:r>
              <a:rPr lang="en-US" sz="1400" b="0">
                <a:latin typeface="Segoe UI Semilight" panose="020B0402040204020203" pitchFamily="34" charset="0"/>
                <a:cs typeface="Segoe UI Semilight" panose="020B0402040204020203" pitchFamily="34" charset="0"/>
              </a:rPr>
              <a:t> Translate</a:t>
            </a:r>
            <a:r>
              <a:rPr lang="en-US" sz="1400" b="0" baseline="0">
                <a:latin typeface="Segoe UI Semilight" panose="020B0402040204020203" pitchFamily="34" charset="0"/>
                <a:cs typeface="Segoe UI Semilight" panose="020B0402040204020203" pitchFamily="34" charset="0"/>
              </a:rPr>
              <a:t> speech and text</a:t>
            </a:r>
          </a:p>
          <a:p>
            <a:pPr marL="171450" indent="-171450" defTabSz="914224">
              <a:lnSpc>
                <a:spcPct val="95000"/>
              </a:lnSpc>
              <a:spcAft>
                <a:spcPts val="1200"/>
              </a:spcAft>
              <a:buFont typeface="Arial" panose="020B0604020202020204" pitchFamily="34" charset="0"/>
              <a:buChar char="•"/>
              <a:defRPr/>
            </a:pPr>
            <a:r>
              <a:rPr lang="en-US" sz="1400" b="1" kern="0"/>
              <a:t>Language Detection</a:t>
            </a:r>
            <a:br>
              <a:rPr lang="en-US" sz="1400" kern="0"/>
            </a:br>
            <a:r>
              <a:rPr lang="en-US" sz="1400" kern="0"/>
              <a:t>Automatically detect the language of  any text string.</a:t>
            </a:r>
          </a:p>
          <a:p>
            <a:pPr marL="171450" indent="-171450" defTabSz="914224">
              <a:lnSpc>
                <a:spcPct val="95000"/>
              </a:lnSpc>
              <a:spcAft>
                <a:spcPts val="1200"/>
              </a:spcAft>
              <a:buFont typeface="Arial" panose="020B0604020202020204" pitchFamily="34" charset="0"/>
              <a:buChar char="•"/>
              <a:defRPr/>
            </a:pPr>
            <a:r>
              <a:rPr lang="en-US" sz="1400" b="1" kern="0"/>
              <a:t>Translation </a:t>
            </a:r>
            <a:br>
              <a:rPr lang="en-US" sz="1400" kern="0"/>
            </a:br>
            <a:r>
              <a:rPr lang="en-US" sz="1400" kern="0"/>
              <a:t>Add speech translation, for any of the 9 supported languages, and text translation, for any of the 60 supported languages, to your app. </a:t>
            </a:r>
          </a:p>
          <a:p>
            <a:pPr marL="171450" indent="-171450" defTabSz="914224">
              <a:lnSpc>
                <a:spcPct val="95000"/>
              </a:lnSpc>
              <a:spcAft>
                <a:spcPts val="1200"/>
              </a:spcAft>
              <a:buFont typeface="Arial" panose="020B0604020202020204" pitchFamily="34" charset="0"/>
              <a:buChar char="•"/>
              <a:defRPr/>
            </a:pPr>
            <a:r>
              <a:rPr lang="en-US" sz="1400" b="1" kern="0"/>
              <a:t>Text to speech (TTS)</a:t>
            </a:r>
            <a:br>
              <a:rPr lang="en-US" sz="1400" kern="0"/>
            </a:br>
            <a:r>
              <a:rPr lang="en-US" sz="1400" kern="0"/>
              <a:t>Send text strings and receive back the audio version in one of the 19 supported languages. </a:t>
            </a:r>
          </a:p>
          <a:p>
            <a:pPr marL="171450" indent="-171450" defTabSz="914224">
              <a:lnSpc>
                <a:spcPct val="95000"/>
              </a:lnSpc>
              <a:spcAft>
                <a:spcPts val="1200"/>
              </a:spcAft>
              <a:buFont typeface="Arial" panose="020B0604020202020204" pitchFamily="34" charset="0"/>
              <a:buChar char="•"/>
              <a:defRPr/>
            </a:pPr>
            <a:r>
              <a:rPr lang="en-US" sz="1400" b="1" kern="0"/>
              <a:t>Custom translation system</a:t>
            </a:r>
            <a:br>
              <a:rPr lang="en-US" sz="1400" kern="0"/>
            </a:br>
            <a:r>
              <a:rPr lang="en-US" sz="1400" kern="0"/>
              <a:t>Build a custom translation system, using as little as 1,000 parallel sentences or start out simply by providing a dictionary of company specific words.</a:t>
            </a:r>
          </a:p>
          <a:p>
            <a:pPr marL="171450" indent="-171450" defTabSz="914224">
              <a:lnSpc>
                <a:spcPct val="95000"/>
              </a:lnSpc>
              <a:spcAft>
                <a:spcPts val="1200"/>
              </a:spcAft>
              <a:buFont typeface="Arial" panose="020B0604020202020204" pitchFamily="34" charset="0"/>
              <a:buChar char="•"/>
              <a:defRPr/>
            </a:pPr>
            <a:r>
              <a:rPr lang="en-US" sz="1400" b="1" kern="0"/>
              <a:t>Collaborative translation network</a:t>
            </a:r>
            <a:br>
              <a:rPr lang="en-US" sz="1400" kern="0"/>
            </a:br>
            <a:r>
              <a:rPr lang="en-US" sz="1400" kern="0"/>
              <a:t>Improve translations by creating a specific user group that provides suggestions to improve the translations.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Text Analytics API: </a:t>
            </a:r>
            <a:r>
              <a:rPr lang="en-US"/>
              <a:t>At</a:t>
            </a:r>
            <a:r>
              <a:rPr lang="en-US" baseline="0"/>
              <a:t> the time of publication, this data was not available.  Please email Rebecca Duffy, reduffy@microsoft.com, if you would like more information.  </a:t>
            </a:r>
            <a:endParaRPr lang="en-US"/>
          </a:p>
          <a:p>
            <a:endParaRPr lang="en-US"/>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10/14/2019 11:30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148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294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220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a:p>
          <a:p>
            <a:r>
              <a:rPr lang="en-US"/>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a:p>
          <a:p>
            <a:r>
              <a:rPr lang="en-US"/>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719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396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1516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548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163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285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52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932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473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792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292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you can be more </a:t>
            </a:r>
            <a:r>
              <a:rPr lang="en-US" b="1" dirty="0"/>
              <a:t>productive</a:t>
            </a:r>
            <a:r>
              <a:rPr lang="en-US" b="0" dirty="0"/>
              <a:t>. Azure has more than 100 services with great end-to-end tools to make you successful.</a:t>
            </a:r>
          </a:p>
          <a:p>
            <a:endParaRPr lang="en-US" b="0" dirty="0"/>
          </a:p>
          <a:p>
            <a:r>
              <a:rPr lang="en-US" sz="1200" b="0" i="0" kern="1200" dirty="0">
                <a:solidFill>
                  <a:schemeClr val="tx1"/>
                </a:solidFill>
                <a:effectLst/>
                <a:latin typeface="+mn-lt"/>
                <a:ea typeface="+mn-ea"/>
                <a:cs typeface="+mn-cs"/>
              </a:rPr>
              <a:t>Develop and deploy where you want, with the only consistent </a:t>
            </a:r>
            <a:r>
              <a:rPr lang="en-US" sz="1200" b="1" i="0" kern="1200" dirty="0">
                <a:solidFill>
                  <a:schemeClr val="tx1"/>
                </a:solidFill>
                <a:effectLst/>
                <a:latin typeface="+mn-lt"/>
                <a:ea typeface="+mn-ea"/>
                <a:cs typeface="+mn-cs"/>
              </a:rPr>
              <a:t>hybrid</a:t>
            </a:r>
            <a:r>
              <a:rPr lang="en-US" sz="1200" b="0" i="0" kern="1200" dirty="0">
                <a:solidFill>
                  <a:schemeClr val="tx1"/>
                </a:solidFill>
                <a:effectLst/>
                <a:latin typeface="+mn-lt"/>
                <a:ea typeface="+mn-ea"/>
                <a:cs typeface="+mn-cs"/>
              </a:rPr>
              <a:t> cloud on the market. Extend Azure on-premises with Azure Stack.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t>
            </a:r>
            <a:r>
              <a:rPr lang="en-US" sz="1200" b="1" i="0" kern="1200" dirty="0">
                <a:solidFill>
                  <a:schemeClr val="tx1"/>
                </a:solidFill>
                <a:effectLst/>
                <a:latin typeface="+mn-lt"/>
                <a:ea typeface="+mn-ea"/>
                <a:cs typeface="+mn-cs"/>
              </a:rPr>
              <a:t>intelligent</a:t>
            </a:r>
            <a:r>
              <a:rPr lang="en-US" sz="1200" b="0" i="0" kern="1200" dirty="0">
                <a:solidFill>
                  <a:schemeClr val="tx1"/>
                </a:solidFill>
                <a:effectLst/>
                <a:latin typeface="+mn-lt"/>
                <a:ea typeface="+mn-ea"/>
                <a:cs typeface="+mn-cs"/>
              </a:rPr>
              <a:t> apps using powerful data and AI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Develop with confidence on the trusted cloud.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&lt;Transition&gt;: Join startups, governments, and 90% of Fortune 500 businesses who run on the Microsoft Cloud today.</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525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498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Slide objectives:</a:t>
            </a:r>
          </a:p>
          <a:p>
            <a:r>
              <a:rPr lang="en-AU" dirty="0"/>
              <a:t>- Explain that the pattern (ingest, store, prepare and </a:t>
            </a:r>
            <a:r>
              <a:rPr lang="en-AU" dirty="0" err="1"/>
              <a:t>model&amp;serve</a:t>
            </a:r>
            <a:r>
              <a:rPr lang="en-AU" dirty="0"/>
              <a:t>) is consistent. It is going to be applied using different technologies depending on the data scenario.</a:t>
            </a:r>
          </a:p>
        </p:txBody>
      </p:sp>
      <p:sp>
        <p:nvSpPr>
          <p:cNvPr id="4" name="Slide Number Placeholder 3"/>
          <p:cNvSpPr>
            <a:spLocks noGrp="1"/>
          </p:cNvSpPr>
          <p:nvPr>
            <p:ph type="sldNum" sz="quarter" idx="5"/>
          </p:nvPr>
        </p:nvSpPr>
        <p:spPr/>
        <p:txBody>
          <a:bodyPr/>
          <a:lstStyle/>
          <a:p>
            <a:fld id="{38BF265E-D683-4788-A86A-AA493DD67977}" type="slidenum">
              <a:rPr lang="en-US" smtClean="0"/>
              <a:t>10</a:t>
            </a:fld>
            <a:endParaRPr lang="en-US" dirty="0"/>
          </a:p>
        </p:txBody>
      </p:sp>
    </p:spTree>
    <p:extLst>
      <p:ext uri="{BB962C8B-B14F-4D97-AF65-F5344CB8AC3E}">
        <p14:creationId xmlns:p14="http://schemas.microsoft.com/office/powerpoint/2010/main" val="3790056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16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545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069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4860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emf"/><Relationship Id="rId1" Type="http://schemas.openxmlformats.org/officeDocument/2006/relationships/slideMaster" Target="../slideMasters/slideMaster5.xml"/><Relationship Id="rId4" Type="http://schemas.openxmlformats.org/officeDocument/2006/relationships/image" Target="../media/image23.svg"/></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709112"/>
            <a:ext cx="5662948" cy="1793090"/>
          </a:xfrm>
          <a:noFill/>
        </p:spPr>
        <p:txBody>
          <a:bodyPr lIns="146304" tIns="91440" rIns="146304" bIns="91440" anchor="t"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503499"/>
            <a:ext cx="5662950" cy="1792326"/>
          </a:xfrm>
          <a:noFill/>
        </p:spPr>
        <p:txBody>
          <a:bodyPr lIns="164592" tIns="109728" rIns="164592" bIns="109728" anchor="b" anchorCtr="0">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4"/>
          <a:stretch>
            <a:fillRect/>
          </a:stretch>
        </p:blipFill>
        <p:spPr>
          <a:xfrm>
            <a:off x="6259750" y="1709112"/>
            <a:ext cx="5932250" cy="3439777"/>
          </a:xfrm>
          <a:prstGeom prst="rect">
            <a:avLst/>
          </a:prstGeom>
        </p:spPr>
      </p:pic>
    </p:spTree>
    <p:custDataLst>
      <p:tags r:id="rId1"/>
    </p:custDataLst>
    <p:extLst>
      <p:ext uri="{BB962C8B-B14F-4D97-AF65-F5344CB8AC3E}">
        <p14:creationId xmlns:p14="http://schemas.microsoft.com/office/powerpoint/2010/main" val="36006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No Internal">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45059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ustDataLst>
      <p:tags r:id="rId1"/>
    </p:custDataLst>
    <p:extLst>
      <p:ext uri="{BB962C8B-B14F-4D97-AF65-F5344CB8AC3E}">
        <p14:creationId xmlns:p14="http://schemas.microsoft.com/office/powerpoint/2010/main" val="136662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069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0378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3664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4275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5486049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5688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4050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061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2694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5744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8772038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084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96477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0117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6811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4625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7746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76EB-2B34-435E-A886-84839664A0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BF533-70A7-486D-BCFD-7FE65F1AE5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36B69-FA6A-4039-826B-D935E9B1D6FD}"/>
              </a:ext>
            </a:extLst>
          </p:cNvPr>
          <p:cNvSpPr>
            <a:spLocks noGrp="1"/>
          </p:cNvSpPr>
          <p:nvPr>
            <p:ph type="dt" sz="half" idx="10"/>
          </p:nvPr>
        </p:nvSpPr>
        <p:spPr/>
        <p:txBody>
          <a:bodyPr/>
          <a:lstStyle/>
          <a:p>
            <a:fld id="{FDFAD4BB-C36D-4F1A-9D1A-40A495FC35F0}" type="datetimeFigureOut">
              <a:rPr lang="en-US" smtClean="0"/>
              <a:t>10/14/2019</a:t>
            </a:fld>
            <a:endParaRPr lang="en-US"/>
          </a:p>
        </p:txBody>
      </p:sp>
      <p:sp>
        <p:nvSpPr>
          <p:cNvPr id="5" name="Footer Placeholder 4">
            <a:extLst>
              <a:ext uri="{FF2B5EF4-FFF2-40B4-BE49-F238E27FC236}">
                <a16:creationId xmlns:a16="http://schemas.microsoft.com/office/drawing/2014/main" id="{C0A89E8F-C166-4F88-A871-ABA795BE9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B9E2B-B485-40FA-9EB7-607F222A736A}"/>
              </a:ext>
            </a:extLst>
          </p:cNvPr>
          <p:cNvSpPr>
            <a:spLocks noGrp="1"/>
          </p:cNvSpPr>
          <p:nvPr>
            <p:ph type="sldNum" sz="quarter" idx="12"/>
          </p:nvPr>
        </p:nvSpPr>
        <p:spPr/>
        <p:txBody>
          <a:bodyPr/>
          <a:lstStyle/>
          <a:p>
            <a:fld id="{2B1C7B05-91B2-4755-B1D6-35212F4ADB31}" type="slidenum">
              <a:rPr lang="en-US" smtClean="0"/>
              <a:t>‹#›</a:t>
            </a:fld>
            <a:endParaRPr lang="en-US"/>
          </a:p>
        </p:txBody>
      </p:sp>
    </p:spTree>
    <p:extLst>
      <p:ext uri="{BB962C8B-B14F-4D97-AF65-F5344CB8AC3E}">
        <p14:creationId xmlns:p14="http://schemas.microsoft.com/office/powerpoint/2010/main" val="9762041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2304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42394992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5157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522322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9128480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412215628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511529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64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5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3099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6861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90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229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30719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89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spc="0"/>
            </a:lvl1pPr>
          </a:lstStyle>
          <a:p>
            <a:r>
              <a:rPr lang="en-US" dirty="0"/>
              <a:t>Click to edit Master title style 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804474"/>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72570413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044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095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37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81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5640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74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1321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5151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331122059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0509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833238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88419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405753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047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52892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3936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62493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48651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34732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57251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5787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5758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69734823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4252071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9504988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351344096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52370491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827005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11452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018280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29320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68926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791707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67551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530954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85438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00511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96278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486630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6365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02481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2507787037"/>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942481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230384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654761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9363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190" spc="-96"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22"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928396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5"/>
            <a:ext cx="6276530" cy="875413"/>
          </a:xfrm>
          <a:noFill/>
        </p:spPr>
        <p:txBody>
          <a:bodyPr lIns="146304" tIns="91440" rIns="146304" bIns="91440" anchor="t" anchorCtr="0"/>
          <a:lstStyle>
            <a:lvl1pPr>
              <a:defRPr sz="5190" spc="-96"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9"/>
            <a:ext cx="4482124" cy="1677043"/>
          </a:xfrm>
        </p:spPr>
        <p:txBody>
          <a:bodyPr lIns="164592" tIns="109728" rIns="164592" bIns="109728">
            <a:noAutofit/>
          </a:bodyPr>
          <a:lstStyle>
            <a:lvl1pPr marL="0" indent="0">
              <a:spcBef>
                <a:spcPts val="0"/>
              </a:spcBef>
              <a:buNone/>
              <a:defRPr sz="3075"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2840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90" spc="-96"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075"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875315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16302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2" spc="-96"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5">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6092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682" indent="0">
              <a:buNone/>
              <a:defRPr/>
            </a:lvl3pPr>
            <a:lvl4pPr marL="439364" indent="0">
              <a:buNone/>
              <a:defRPr/>
            </a:lvl4pPr>
            <a:lvl5pPr marL="65904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56824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42246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5"/>
            </a:lvl1pPr>
            <a:lvl2pPr marL="0" indent="0">
              <a:buNone/>
              <a:defRPr sz="1922"/>
            </a:lvl2pPr>
            <a:lvl3pPr marL="222733" indent="0">
              <a:buNone/>
              <a:tabLst/>
              <a:defRPr sz="1922"/>
            </a:lvl3pPr>
            <a:lvl4pPr marL="442415" indent="0">
              <a:buNone/>
              <a:defRPr/>
            </a:lvl4pPr>
            <a:lvl5pPr marL="65904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27662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4226135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76128" indent="-276128">
              <a:spcBef>
                <a:spcPts val="1176"/>
              </a:spcBef>
              <a:buClr>
                <a:schemeClr val="tx1"/>
              </a:buClr>
              <a:buFont typeface="Arial" pitchFamily="34" charset="0"/>
              <a:buChar char="•"/>
              <a:defRPr sz="3075"/>
            </a:lvl1pPr>
            <a:lvl2pPr marL="510444" indent="-224098">
              <a:defRPr sz="2307"/>
            </a:lvl2pPr>
            <a:lvl3pPr marL="672293" indent="-161849">
              <a:tabLst/>
              <a:defRPr sz="1922"/>
            </a:lvl3pPr>
            <a:lvl4pPr marL="846590" indent="-174298">
              <a:defRPr/>
            </a:lvl4pPr>
            <a:lvl5pPr marL="1008439" indent="-16184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555217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724808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9" spc="-96"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07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3165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9"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4200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772491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6919"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9425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2559"/>
            <a:ext cx="5378548" cy="832882"/>
          </a:xfrm>
        </p:spPr>
        <p:txBody>
          <a:bodyPr anchor="ctr">
            <a:spAutoFit/>
          </a:bodyPr>
          <a:lstStyle>
            <a:lvl1pPr>
              <a:defRPr sz="4612"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23359313"/>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25060803"/>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76793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28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806947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171">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0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78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9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23610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marL="0" marR="0" lvl="0" indent="0" algn="l" defTabSz="895920"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527000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180" indent="-279180">
              <a:buClr>
                <a:schemeClr val="tx1"/>
              </a:buClr>
              <a:buSzPct val="90000"/>
              <a:buFont typeface="Arial" pitchFamily="34" charset="0"/>
              <a:buChar char="•"/>
              <a:defRPr sz="345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04" indent="-270027">
              <a:buClr>
                <a:schemeClr val="tx1"/>
              </a:buClr>
              <a:buSzPct val="90000"/>
              <a:buFont typeface="Arial" pitchFamily="34" charset="0"/>
              <a:buChar char="•"/>
              <a:defRPr sz="307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384" indent="-279180">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066" indent="-219682">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748" indent="-219682">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8894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2"/>
            </a:lvl4pPr>
            <a:lvl5pPr>
              <a:defRPr sz="19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40994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640" indent="0">
              <a:buNone/>
              <a:defRPr/>
            </a:lvl3pPr>
            <a:lvl4pPr marL="439279" indent="0">
              <a:buNone/>
              <a:defRPr/>
            </a:lvl4pPr>
            <a:lvl5pPr marL="65891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84622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05370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2140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549478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3850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8107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custDataLst>
      <p:tags r:id="rId1"/>
    </p:custDataLst>
    <p:extLst>
      <p:ext uri="{BB962C8B-B14F-4D97-AF65-F5344CB8AC3E}">
        <p14:creationId xmlns:p14="http://schemas.microsoft.com/office/powerpoint/2010/main" val="225389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1661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39041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2828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84439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1558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718260"/>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683526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524793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12049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03342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14722860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71715917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7239553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1709011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894472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653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48727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02396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930657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35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18619982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58867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01977994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675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77555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089801557"/>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5588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09514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6904120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508680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9541487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5672007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067" lvl="1" indent="-280067">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667789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278258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647225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89511"/>
            <a:ext cx="11925080" cy="899665"/>
          </a:xfrm>
        </p:spPr>
        <p:txBody>
          <a:bodyPr lIns="457200"/>
          <a:lstStyle/>
          <a:p>
            <a:r>
              <a:rPr lang="en-US" dirty="0"/>
              <a:t>Click to edit Master title style</a:t>
            </a:r>
          </a:p>
        </p:txBody>
      </p:sp>
      <p:sp>
        <p:nvSpPr>
          <p:cNvPr id="6" name="Text Placeholder 5"/>
          <p:cNvSpPr>
            <a:spLocks noGrp="1"/>
          </p:cNvSpPr>
          <p:nvPr>
            <p:ph type="body" sz="quarter" idx="10" hasCustomPrompt="1"/>
          </p:nvPr>
        </p:nvSpPr>
        <p:spPr>
          <a:xfrm>
            <a:off x="1" y="1189177"/>
            <a:ext cx="11922762" cy="1985641"/>
          </a:xfrm>
        </p:spPr>
        <p:txBody>
          <a:bodyPr lIns="457200"/>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5976078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7980740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41348634"/>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dirty="0"/>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368256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031757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solidFill>
              </a:rPr>
              <a:t>© Microsoft Corporation</a:t>
            </a:r>
            <a:endParaRPr lang="en-US" sz="784" dirty="0">
              <a:solidFill>
                <a:srgbClr val="FFFFFF"/>
              </a:solidFill>
            </a:endParaRPr>
          </a:p>
        </p:txBody>
      </p:sp>
    </p:spTree>
    <p:extLst>
      <p:ext uri="{BB962C8B-B14F-4D97-AF65-F5344CB8AC3E}">
        <p14:creationId xmlns:p14="http://schemas.microsoft.com/office/powerpoint/2010/main" val="3454623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0968160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54593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8976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6144762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10844471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 y="1189177"/>
            <a:ext cx="11922762" cy="2052030"/>
          </a:xfrm>
        </p:spPr>
        <p:txBody>
          <a:bodyPr wrap="square" lIns="457200">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0" y="289511"/>
            <a:ext cx="11925080" cy="899665"/>
          </a:xfrm>
        </p:spPr>
        <p:txBody>
          <a:bodyPr lIns="457200"/>
          <a:lstStyle/>
          <a:p>
            <a:r>
              <a:rPr lang="en-US" dirty="0"/>
              <a:t>Click to edit Master title style</a:t>
            </a:r>
          </a:p>
        </p:txBody>
      </p:sp>
    </p:spTree>
    <p:custDataLst>
      <p:tags r:id="rId1"/>
    </p:custDataLst>
    <p:extLst>
      <p:ext uri="{BB962C8B-B14F-4D97-AF65-F5344CB8AC3E}">
        <p14:creationId xmlns:p14="http://schemas.microsoft.com/office/powerpoint/2010/main" val="148234860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3387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7251772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0442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9785152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19922352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25880943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5774915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9909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636281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097693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hasCustomPrompt="1"/>
          </p:nvPr>
        </p:nvSpPr>
        <p:spPr>
          <a:xfrm>
            <a:off x="1" y="1659077"/>
            <a:ext cx="11922762" cy="2032608"/>
          </a:xfrm>
        </p:spPr>
        <p:txBody>
          <a:bodyPr lIns="457200"/>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0059382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9016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8814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4516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5773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21082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75014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3001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941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5724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5590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2278199"/>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2B62E880-DEB3-4CC9-898F-CBF5CB92560A}"/>
              </a:ext>
            </a:extLst>
          </p:cNvPr>
          <p:cNvSpPr>
            <a:spLocks noGrp="1"/>
          </p:cNvSpPr>
          <p:nvPr>
            <p:ph type="body" sz="quarter" idx="11" hasCustomPrompt="1"/>
          </p:nvPr>
        </p:nvSpPr>
        <p:spPr>
          <a:xfrm>
            <a:off x="1" y="1105630"/>
            <a:ext cx="11922762" cy="461665"/>
          </a:xfrm>
          <a:noFill/>
        </p:spPr>
        <p:txBody>
          <a:bodyPr lIns="457200"/>
          <a:lstStyle>
            <a:lvl1pPr marL="0" indent="0">
              <a:buNone/>
              <a:defRPr sz="2000">
                <a:solidFill>
                  <a:schemeClr val="tx1"/>
                </a:solidFill>
                <a:latin typeface="+mn-lt"/>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1241398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05296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71676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54105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29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550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031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52104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846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492020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7844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5956419" cy="899665"/>
          </a:xfrm>
        </p:spPr>
        <p:txBody>
          <a:bodyPr lIns="457200"/>
          <a:lstStyle>
            <a:lvl1pPr>
              <a:defRPr spc="0"/>
            </a:lvl1pPr>
          </a:lstStyle>
          <a:p>
            <a:r>
              <a:rPr lang="en-US" dirty="0"/>
              <a:t>Click to edit</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5687179" cy="2144946"/>
          </a:xfrm>
        </p:spPr>
        <p:txBody>
          <a:bodyPr/>
          <a:lstStyle>
            <a:lvl1pPr marL="0" indent="0">
              <a:spcAft>
                <a:spcPts val="600"/>
              </a:spcAft>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C6228F8D-26D0-481A-B865-5B330D45F9CA}"/>
              </a:ext>
            </a:extLst>
          </p:cNvPr>
          <p:cNvSpPr/>
          <p:nvPr userDrawn="1"/>
        </p:nvSpPr>
        <p:spPr bwMode="auto">
          <a:xfrm>
            <a:off x="6096000" y="0"/>
            <a:ext cx="6096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10878707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388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25323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6068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89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55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0587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15585081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45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4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lank">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383031545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830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7586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75457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678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979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1535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2772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976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574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a:lvl1pPr>
          </a:lstStyle>
          <a:p>
            <a:r>
              <a:rPr lang="en-US" dirty="0"/>
              <a:t>Click to edit Master title style</a:t>
            </a:r>
          </a:p>
        </p:txBody>
      </p:sp>
    </p:spTree>
    <p:custDataLst>
      <p:tags r:id="rId1"/>
    </p:custDataLst>
    <p:extLst>
      <p:ext uri="{BB962C8B-B14F-4D97-AF65-F5344CB8AC3E}">
        <p14:creationId xmlns:p14="http://schemas.microsoft.com/office/powerpoint/2010/main" val="418296622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58508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789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77195997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92947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0344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144669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7476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176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734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401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image" Target="../media/image4.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image" Target="../media/image14.emf"/><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theme" Target="../theme/theme3.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image" Target="../media/image14.emf"/><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theme" Target="../theme/theme4.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image" Target="../media/image14.emf"/><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image" Target="../media/image1.emf"/><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theme" Target="../theme/theme6.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33" Type="http://schemas.openxmlformats.org/officeDocument/2006/relationships/theme" Target="../theme/theme7.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29" Type="http://schemas.openxmlformats.org/officeDocument/2006/relationships/slideLayout" Target="../slideLayouts/slideLayout168.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32" Type="http://schemas.openxmlformats.org/officeDocument/2006/relationships/slideLayout" Target="../slideLayouts/slideLayout171.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slideLayout" Target="../slideLayouts/slideLayout167.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31" Type="http://schemas.openxmlformats.org/officeDocument/2006/relationships/slideLayout" Target="../slideLayouts/slideLayout170.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 Id="rId30" Type="http://schemas.openxmlformats.org/officeDocument/2006/relationships/slideLayout" Target="../slideLayouts/slideLayout16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image" Target="../media/image1.emf"/><Relationship Id="rId3" Type="http://schemas.openxmlformats.org/officeDocument/2006/relationships/slideLayout" Target="../slideLayouts/slideLayout174.xml"/><Relationship Id="rId21" Type="http://schemas.openxmlformats.org/officeDocument/2006/relationships/slideLayout" Target="../slideLayouts/slideLayout192.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theme" Target="../theme/theme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slideLayout" Target="../slideLayouts/slideLayout221.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29" Type="http://schemas.openxmlformats.org/officeDocument/2006/relationships/slideLayout" Target="../slideLayouts/slideLayout224.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187079" y="3012391"/>
            <a:ext cx="6858623" cy="833218"/>
          </a:xfrm>
          <a:prstGeom prst="rect">
            <a:avLst/>
          </a:prstGeom>
        </p:spPr>
      </p:pic>
    </p:spTree>
    <p:custDataLst>
      <p:tags r:id="rId17"/>
    </p:custDataLst>
    <p:extLst>
      <p:ext uri="{BB962C8B-B14F-4D97-AF65-F5344CB8AC3E}">
        <p14:creationId xmlns:p14="http://schemas.microsoft.com/office/powerpoint/2010/main" val="22355152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25" r:id="rId14"/>
    <p:sldLayoutId id="2147483726"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0387220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723"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365195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MSIPCMContentMarking" descr="{&quot;HashCode&quot;:-1634785317,&quot;Placement&quot;:&quot;Footer&quot;}">
            <a:extLst>
              <a:ext uri="{FF2B5EF4-FFF2-40B4-BE49-F238E27FC236}">
                <a16:creationId xmlns:a16="http://schemas.microsoft.com/office/drawing/2014/main" id="{B49E8FB0-2396-436F-9076-12D7C27B1477}"/>
              </a:ext>
            </a:extLst>
          </p:cNvPr>
          <p:cNvSpPr txBox="1"/>
          <p:nvPr userDrawn="1"/>
        </p:nvSpPr>
        <p:spPr>
          <a:xfrm>
            <a:off x="0" y="6653983"/>
            <a:ext cx="2082103" cy="150811"/>
          </a:xfrm>
          <a:prstGeom prst="rect">
            <a:avLst/>
          </a:prstGeom>
          <a:noFill/>
        </p:spPr>
        <p:txBody>
          <a:bodyPr vert="horz" wrap="square" lIns="0" tIns="0" rIns="0" bIns="0" rtlCol="0" anchor="ctr" anchorCtr="1">
            <a:spAutoFit/>
          </a:bodyPr>
          <a:lstStyle/>
          <a:p>
            <a:pPr algn="l">
              <a:spcBef>
                <a:spcPts val="0"/>
              </a:spcBef>
              <a:spcAft>
                <a:spcPts val="0"/>
              </a:spcAft>
            </a:pPr>
            <a:r>
              <a:rPr lang="en-US" sz="980">
                <a:solidFill>
                  <a:srgbClr val="000000"/>
                </a:solidFill>
                <a:latin typeface="Calibri" panose="020F0502020204030204" pitchFamily="34" charset="0"/>
              </a:rPr>
              <a:t>Classified as Microsoft Confidential</a:t>
            </a:r>
            <a:endParaRPr lang="en-US" sz="98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72467372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6893169"/>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7918532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7357057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 id="2147483856" r:id="rId32"/>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858999680"/>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Lst>
  <p:transition>
    <p:fade/>
  </p:transition>
  <p:txStyles>
    <p:title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23" marR="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09" marR="0" indent="-231886" algn="l" defTabSz="896354"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887"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569"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8250" marR="0" indent="-219682" algn="l" defTabSz="89635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973"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51"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28"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06" indent="-224089" algn="l" defTabSz="896354"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54" rtl="0" eaLnBrk="1" latinLnBrk="0" hangingPunct="1">
        <a:defRPr sz="1730" kern="1200">
          <a:solidFill>
            <a:schemeClr val="tx1"/>
          </a:solidFill>
          <a:latin typeface="+mn-lt"/>
          <a:ea typeface="+mn-ea"/>
          <a:cs typeface="+mn-cs"/>
        </a:defRPr>
      </a:lvl1pPr>
      <a:lvl2pPr marL="448176" algn="l" defTabSz="896354" rtl="0" eaLnBrk="1" latinLnBrk="0" hangingPunct="1">
        <a:defRPr sz="1730" kern="1200">
          <a:solidFill>
            <a:schemeClr val="tx1"/>
          </a:solidFill>
          <a:latin typeface="+mn-lt"/>
          <a:ea typeface="+mn-ea"/>
          <a:cs typeface="+mn-cs"/>
        </a:defRPr>
      </a:lvl2pPr>
      <a:lvl3pPr marL="896354" algn="l" defTabSz="896354" rtl="0" eaLnBrk="1" latinLnBrk="0" hangingPunct="1">
        <a:defRPr sz="1730" kern="1200">
          <a:solidFill>
            <a:schemeClr val="tx1"/>
          </a:solidFill>
          <a:latin typeface="+mn-lt"/>
          <a:ea typeface="+mn-ea"/>
          <a:cs typeface="+mn-cs"/>
        </a:defRPr>
      </a:lvl3pPr>
      <a:lvl4pPr marL="1344530" algn="l" defTabSz="896354" rtl="0" eaLnBrk="1" latinLnBrk="0" hangingPunct="1">
        <a:defRPr sz="1730" kern="1200">
          <a:solidFill>
            <a:schemeClr val="tx1"/>
          </a:solidFill>
          <a:latin typeface="+mn-lt"/>
          <a:ea typeface="+mn-ea"/>
          <a:cs typeface="+mn-cs"/>
        </a:defRPr>
      </a:lvl4pPr>
      <a:lvl5pPr marL="1792708" algn="l" defTabSz="896354" rtl="0" eaLnBrk="1" latinLnBrk="0" hangingPunct="1">
        <a:defRPr sz="1730" kern="1200">
          <a:solidFill>
            <a:schemeClr val="tx1"/>
          </a:solidFill>
          <a:latin typeface="+mn-lt"/>
          <a:ea typeface="+mn-ea"/>
          <a:cs typeface="+mn-cs"/>
        </a:defRPr>
      </a:lvl5pPr>
      <a:lvl6pPr marL="2240885" algn="l" defTabSz="896354" rtl="0" eaLnBrk="1" latinLnBrk="0" hangingPunct="1">
        <a:defRPr sz="1730" kern="1200">
          <a:solidFill>
            <a:schemeClr val="tx1"/>
          </a:solidFill>
          <a:latin typeface="+mn-lt"/>
          <a:ea typeface="+mn-ea"/>
          <a:cs typeface="+mn-cs"/>
        </a:defRPr>
      </a:lvl6pPr>
      <a:lvl7pPr marL="2689062" algn="l" defTabSz="896354" rtl="0" eaLnBrk="1" latinLnBrk="0" hangingPunct="1">
        <a:defRPr sz="1730" kern="1200">
          <a:solidFill>
            <a:schemeClr val="tx1"/>
          </a:solidFill>
          <a:latin typeface="+mn-lt"/>
          <a:ea typeface="+mn-ea"/>
          <a:cs typeface="+mn-cs"/>
        </a:defRPr>
      </a:lvl7pPr>
      <a:lvl8pPr marL="3137238" algn="l" defTabSz="896354" rtl="0" eaLnBrk="1" latinLnBrk="0" hangingPunct="1">
        <a:defRPr sz="1730" kern="1200">
          <a:solidFill>
            <a:schemeClr val="tx1"/>
          </a:solidFill>
          <a:latin typeface="+mn-lt"/>
          <a:ea typeface="+mn-ea"/>
          <a:cs typeface="+mn-cs"/>
        </a:defRPr>
      </a:lvl8pPr>
      <a:lvl9pPr marL="3585417" algn="l" defTabSz="896354"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05221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4.xml"/><Relationship Id="rId1" Type="http://schemas.openxmlformats.org/officeDocument/2006/relationships/tags" Target="../tags/tag19.xml"/></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jpg"/><Relationship Id="rId18" Type="http://schemas.openxmlformats.org/officeDocument/2006/relationships/image" Target="../media/image67.jpeg"/><Relationship Id="rId3" Type="http://schemas.openxmlformats.org/officeDocument/2006/relationships/image" Target="../media/image52.emf"/><Relationship Id="rId7" Type="http://schemas.openxmlformats.org/officeDocument/2006/relationships/image" Target="../media/image56.svg"/><Relationship Id="rId12" Type="http://schemas.openxmlformats.org/officeDocument/2006/relationships/image" Target="../media/image61.jpeg"/><Relationship Id="rId17" Type="http://schemas.openxmlformats.org/officeDocument/2006/relationships/image" Target="../media/image66.jpeg"/><Relationship Id="rId2" Type="http://schemas.openxmlformats.org/officeDocument/2006/relationships/image" Target="../media/image51.png"/><Relationship Id="rId16" Type="http://schemas.openxmlformats.org/officeDocument/2006/relationships/image" Target="../media/image65.jpeg"/><Relationship Id="rId1" Type="http://schemas.openxmlformats.org/officeDocument/2006/relationships/slideLayout" Target="../slideLayouts/slideLayout12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svg"/><Relationship Id="rId15" Type="http://schemas.openxmlformats.org/officeDocument/2006/relationships/image" Target="../media/image64.jpeg"/><Relationship Id="rId10" Type="http://schemas.openxmlformats.org/officeDocument/2006/relationships/image" Target="../media/image59.jpeg"/><Relationship Id="rId19" Type="http://schemas.openxmlformats.org/officeDocument/2006/relationships/image" Target="../media/image68.jpeg"/><Relationship Id="rId4" Type="http://schemas.openxmlformats.org/officeDocument/2006/relationships/image" Target="../media/image53.png"/><Relationship Id="rId9" Type="http://schemas.openxmlformats.org/officeDocument/2006/relationships/image" Target="../media/image58.jpeg"/><Relationship Id="rId14" Type="http://schemas.openxmlformats.org/officeDocument/2006/relationships/image" Target="../media/image63.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4.xml"/><Relationship Id="rId1" Type="http://schemas.openxmlformats.org/officeDocument/2006/relationships/tags" Target="../tags/tag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4.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3.xml"/><Relationship Id="rId1" Type="http://schemas.openxmlformats.org/officeDocument/2006/relationships/tags" Target="../tags/tag2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4.xml"/><Relationship Id="rId1" Type="http://schemas.openxmlformats.org/officeDocument/2006/relationships/tags" Target="../tags/tag23.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3.xml"/><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ags" Target="../tags/tag1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4.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3.xml"/><Relationship Id="rId5" Type="http://schemas.microsoft.com/office/2007/relationships/hdphoto" Target="../media/hdphoto1.wdp"/><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svg"/><Relationship Id="rId18" Type="http://schemas.openxmlformats.org/officeDocument/2006/relationships/image" Target="../media/image92.png"/><Relationship Id="rId26" Type="http://schemas.openxmlformats.org/officeDocument/2006/relationships/image" Target="../media/image100.png"/><Relationship Id="rId3" Type="http://schemas.openxmlformats.org/officeDocument/2006/relationships/image" Target="../media/image77.emf"/><Relationship Id="rId21" Type="http://schemas.openxmlformats.org/officeDocument/2006/relationships/image" Target="../media/image95.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svg"/><Relationship Id="rId25" Type="http://schemas.openxmlformats.org/officeDocument/2006/relationships/image" Target="../media/image99.png"/><Relationship Id="rId2" Type="http://schemas.openxmlformats.org/officeDocument/2006/relationships/image" Target="../media/image76.png"/><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slideLayout" Target="../slideLayouts/slideLayout25.xml"/><Relationship Id="rId6" Type="http://schemas.openxmlformats.org/officeDocument/2006/relationships/image" Target="../media/image80.png"/><Relationship Id="rId11" Type="http://schemas.openxmlformats.org/officeDocument/2006/relationships/image" Target="../media/image85.png"/><Relationship Id="rId24" Type="http://schemas.openxmlformats.org/officeDocument/2006/relationships/image" Target="../media/image98.png"/><Relationship Id="rId5" Type="http://schemas.openxmlformats.org/officeDocument/2006/relationships/image" Target="../media/image79.png"/><Relationship Id="rId15" Type="http://schemas.openxmlformats.org/officeDocument/2006/relationships/image" Target="../media/image89.svg"/><Relationship Id="rId23" Type="http://schemas.openxmlformats.org/officeDocument/2006/relationships/image" Target="../media/image97.png"/><Relationship Id="rId10" Type="http://schemas.openxmlformats.org/officeDocument/2006/relationships/image" Target="../media/image84.png"/><Relationship Id="rId19" Type="http://schemas.openxmlformats.org/officeDocument/2006/relationships/image" Target="../media/image93.sv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 Id="rId22" Type="http://schemas.openxmlformats.org/officeDocument/2006/relationships/image" Target="../media/image9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4.xml"/><Relationship Id="rId1" Type="http://schemas.openxmlformats.org/officeDocument/2006/relationships/tags" Target="../tags/tag25.xml"/></Relationships>
</file>

<file path=ppt/slides/_rels/slide28.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4.xml"/><Relationship Id="rId1" Type="http://schemas.openxmlformats.org/officeDocument/2006/relationships/tags" Target="../tags/tag26.xml"/></Relationships>
</file>

<file path=ppt/slides/_rels/slide3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4.xml"/><Relationship Id="rId1" Type="http://schemas.openxmlformats.org/officeDocument/2006/relationships/tags" Target="../tags/tag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6.xml"/></Relationships>
</file>

<file path=ppt/slides/_rels/slide3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jpeg"/><Relationship Id="rId7"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15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3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jpeg"/><Relationship Id="rId7"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18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jpeg"/><Relationship Id="rId7" Type="http://schemas.openxmlformats.org/officeDocument/2006/relationships/image" Target="../media/image110.png"/><Relationship Id="rId2" Type="http://schemas.openxmlformats.org/officeDocument/2006/relationships/notesSlide" Target="../notesSlides/notesSlide19.xml"/><Relationship Id="rId1" Type="http://schemas.openxmlformats.org/officeDocument/2006/relationships/slideLayout" Target="../slideLayouts/slideLayout15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3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6.jpeg"/><Relationship Id="rId7"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153.xml"/><Relationship Id="rId6" Type="http://schemas.openxmlformats.org/officeDocument/2006/relationships/image" Target="../media/image110.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1.png"/></Relationships>
</file>

<file path=ppt/slides/_rels/slide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2.xml"/></Relationships>
</file>

<file path=ppt/slides/_rels/slide41.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notesSlide" Target="../notesSlides/notesSlide22.xml"/><Relationship Id="rId1" Type="http://schemas.openxmlformats.org/officeDocument/2006/relationships/slideLayout" Target="../slideLayouts/slideLayout16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xml"/><Relationship Id="rId1" Type="http://schemas.openxmlformats.org/officeDocument/2006/relationships/tags" Target="../tags/tag28.xml"/></Relationships>
</file>

<file path=ppt/slides/_rels/slide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4.xml"/><Relationship Id="rId1" Type="http://schemas.openxmlformats.org/officeDocument/2006/relationships/slideLayout" Target="../slideLayouts/slideLayout206.xml"/><Relationship Id="rId5" Type="http://schemas.openxmlformats.org/officeDocument/2006/relationships/image" Target="../media/image115.png"/><Relationship Id="rId4" Type="http://schemas.openxmlformats.org/officeDocument/2006/relationships/image" Target="../media/image11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4.xml"/><Relationship Id="rId1" Type="http://schemas.openxmlformats.org/officeDocument/2006/relationships/tags" Target="../tags/tag29.xml"/></Relationships>
</file>

<file path=ppt/slides/_rels/slide48.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4.xml"/><Relationship Id="rId1" Type="http://schemas.openxmlformats.org/officeDocument/2006/relationships/tags" Target="../tags/tag30.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3.xml"/><Relationship Id="rId1" Type="http://schemas.openxmlformats.org/officeDocument/2006/relationships/tags" Target="../tags/tag3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4.xml"/><Relationship Id="rId1" Type="http://schemas.openxmlformats.org/officeDocument/2006/relationships/tags" Target="../tags/tag32.xml"/></Relationships>
</file>

<file path=ppt/slides/_rels/slide5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slideLayout" Target="../slideLayouts/slideLayout25.xml"/><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4.xml"/><Relationship Id="rId1" Type="http://schemas.openxmlformats.org/officeDocument/2006/relationships/tags" Target="../tags/tag33.xml"/></Relationships>
</file>

<file path=ppt/slides/_rels/slide5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hyperlink" Target="https://azure.microsoft.com/en-us/solutions/architecture/" TargetMode="External"/><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4.xml"/><Relationship Id="rId1" Type="http://schemas.openxmlformats.org/officeDocument/2006/relationships/tags" Target="../tags/tag34.xml"/></Relationships>
</file>

<file path=ppt/slides/_rels/slide6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5.xml"/><Relationship Id="rId4" Type="http://schemas.openxmlformats.org/officeDocument/2006/relationships/image" Target="../media/image1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3.xml"/><Relationship Id="rId1" Type="http://schemas.openxmlformats.org/officeDocument/2006/relationships/tags" Target="../tags/tag17.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4.xml"/><Relationship Id="rId1" Type="http://schemas.openxmlformats.org/officeDocument/2006/relationships/tags" Target="../tags/tag35.xml"/></Relationships>
</file>

<file path=ppt/slides/_rels/slide72.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4.xml"/><Relationship Id="rId1" Type="http://schemas.openxmlformats.org/officeDocument/2006/relationships/tags" Target="../tags/tag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A0DAADA-F624-4519-A470-EA748F3EB995}"/>
              </a:ext>
            </a:extLst>
          </p:cNvPr>
          <p:cNvSpPr>
            <a:spLocks noGrp="1"/>
          </p:cNvSpPr>
          <p:nvPr>
            <p:ph type="title"/>
          </p:nvPr>
        </p:nvSpPr>
        <p:spPr>
          <a:xfrm>
            <a:off x="434805" y="2540313"/>
            <a:ext cx="10936580" cy="1793104"/>
          </a:xfrm>
        </p:spPr>
        <p:txBody>
          <a:bodyPr/>
          <a:lstStyle/>
          <a:p>
            <a:pPr lvl="0"/>
            <a:r>
              <a:rPr lang="en-US" dirty="0"/>
              <a:t>Azure </a:t>
            </a:r>
            <a:r>
              <a:rPr lang="en-US"/>
              <a:t>Data Platform </a:t>
            </a:r>
            <a:r>
              <a:rPr lang="en-US" dirty="0"/>
              <a:t>End-to-End</a:t>
            </a:r>
            <a:br>
              <a:rPr lang="en-US" dirty="0"/>
            </a:br>
            <a:r>
              <a:rPr lang="en-US" sz="4000" dirty="0">
                <a:solidFill>
                  <a:schemeClr val="tx1"/>
                </a:solidFill>
              </a:rPr>
              <a:t>Implement a Modern Data Platform Architecture</a:t>
            </a:r>
          </a:p>
        </p:txBody>
      </p:sp>
      <p:sp>
        <p:nvSpPr>
          <p:cNvPr id="13" name="Text Placeholder 12">
            <a:extLst>
              <a:ext uri="{FF2B5EF4-FFF2-40B4-BE49-F238E27FC236}">
                <a16:creationId xmlns:a16="http://schemas.microsoft.com/office/drawing/2014/main" id="{60E5E37B-8620-4FDC-ACAB-BF1F9C6E0691}"/>
              </a:ext>
            </a:extLst>
          </p:cNvPr>
          <p:cNvSpPr>
            <a:spLocks noGrp="1"/>
          </p:cNvSpPr>
          <p:nvPr>
            <p:ph type="body" sz="quarter" idx="12"/>
          </p:nvPr>
        </p:nvSpPr>
        <p:spPr>
          <a:xfrm>
            <a:off x="434805" y="4333417"/>
            <a:ext cx="9401560" cy="2055509"/>
          </a:xfrm>
        </p:spPr>
        <p:txBody>
          <a:bodyPr/>
          <a:lstStyle/>
          <a:p>
            <a:pPr lvl="0"/>
            <a:r>
              <a:rPr lang="en-US" sz="3600" b="1" dirty="0"/>
              <a:t>Dave Wentzel</a:t>
            </a:r>
          </a:p>
          <a:p>
            <a:pPr lvl="0"/>
            <a:r>
              <a:rPr lang="en-US" sz="2400" dirty="0"/>
              <a:t>Data &amp; AI Architect</a:t>
            </a:r>
          </a:p>
          <a:p>
            <a:pPr lvl="0"/>
            <a:r>
              <a:rPr lang="en-US" sz="2400" i="1" dirty="0"/>
              <a:t>linkedin.com/in/</a:t>
            </a:r>
            <a:r>
              <a:rPr lang="en-US" sz="2400" i="1" dirty="0" err="1"/>
              <a:t>dwentzel</a:t>
            </a:r>
            <a:endParaRPr lang="en-US" sz="2400" i="1" dirty="0"/>
          </a:p>
          <a:p>
            <a:pPr lvl="0"/>
            <a:r>
              <a:rPr lang="en-US" sz="2400" i="1" dirty="0"/>
              <a:t>https://github.com/davew-msft/AzDataPlat</a:t>
            </a:r>
          </a:p>
        </p:txBody>
      </p:sp>
    </p:spTree>
    <p:custDataLst>
      <p:tags r:id="rId1"/>
    </p:custDataLst>
    <p:extLst>
      <p:ext uri="{BB962C8B-B14F-4D97-AF65-F5344CB8AC3E}">
        <p14:creationId xmlns:p14="http://schemas.microsoft.com/office/powerpoint/2010/main" val="6069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322526-421F-4509-B412-69DF15B9C21B}"/>
              </a:ext>
            </a:extLst>
          </p:cNvPr>
          <p:cNvSpPr>
            <a:spLocks noGrp="1"/>
          </p:cNvSpPr>
          <p:nvPr>
            <p:ph type="title"/>
          </p:nvPr>
        </p:nvSpPr>
        <p:spPr/>
        <p:txBody>
          <a:bodyPr/>
          <a:lstStyle/>
          <a:p>
            <a:r>
              <a:rPr lang="en-AU" dirty="0"/>
              <a:t>Modern data warehousing pattern</a:t>
            </a:r>
          </a:p>
        </p:txBody>
      </p:sp>
      <p:sp>
        <p:nvSpPr>
          <p:cNvPr id="4" name="Rectangle 3">
            <a:extLst>
              <a:ext uri="{FF2B5EF4-FFF2-40B4-BE49-F238E27FC236}">
                <a16:creationId xmlns:a16="http://schemas.microsoft.com/office/drawing/2014/main" id="{3792A30E-CA2B-4359-B9CC-78AE6C28ABD3}"/>
              </a:ext>
            </a:extLst>
          </p:cNvPr>
          <p:cNvSpPr/>
          <p:nvPr/>
        </p:nvSpPr>
        <p:spPr>
          <a:xfrm>
            <a:off x="9792783" y="3238421"/>
            <a:ext cx="1935915"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cs typeface="Segoe UI Semibold" charset="0"/>
              </a:rPr>
              <a:t>Advanced Analytics </a:t>
            </a:r>
          </a:p>
        </p:txBody>
      </p:sp>
      <p:grpSp>
        <p:nvGrpSpPr>
          <p:cNvPr id="5" name="Group 4">
            <a:extLst>
              <a:ext uri="{FF2B5EF4-FFF2-40B4-BE49-F238E27FC236}">
                <a16:creationId xmlns:a16="http://schemas.microsoft.com/office/drawing/2014/main" id="{15D8BE91-06A6-4DBB-B528-79E55E85F0F9}"/>
              </a:ext>
            </a:extLst>
          </p:cNvPr>
          <p:cNvGrpSpPr/>
          <p:nvPr/>
        </p:nvGrpSpPr>
        <p:grpSpPr>
          <a:xfrm>
            <a:off x="1724126" y="1799753"/>
            <a:ext cx="207765" cy="3345143"/>
            <a:chOff x="1413146" y="2055792"/>
            <a:chExt cx="207794" cy="3345617"/>
          </a:xfrm>
        </p:grpSpPr>
        <p:sp>
          <p:nvSpPr>
            <p:cNvPr id="6" name="Right Bracket 5">
              <a:extLst>
                <a:ext uri="{FF2B5EF4-FFF2-40B4-BE49-F238E27FC236}">
                  <a16:creationId xmlns:a16="http://schemas.microsoft.com/office/drawing/2014/main" id="{888C07FB-A7FC-4627-914B-9AFF9BB92C2E}"/>
                </a:ext>
              </a:extLst>
            </p:cNvPr>
            <p:cNvSpPr/>
            <p:nvPr/>
          </p:nvSpPr>
          <p:spPr>
            <a:xfrm>
              <a:off x="1413146" y="2055792"/>
              <a:ext cx="52618" cy="3345617"/>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cxnSp>
          <p:nvCxnSpPr>
            <p:cNvPr id="7" name="Straight Arrow Connector 6">
              <a:extLst>
                <a:ext uri="{FF2B5EF4-FFF2-40B4-BE49-F238E27FC236}">
                  <a16:creationId xmlns:a16="http://schemas.microsoft.com/office/drawing/2014/main" id="{6F4308AC-4B56-46B0-8A7F-3D466BEA00B8}"/>
                </a:ext>
              </a:extLst>
            </p:cNvPr>
            <p:cNvCxnSpPr/>
            <p:nvPr/>
          </p:nvCxnSpPr>
          <p:spPr>
            <a:xfrm>
              <a:off x="1515702" y="3678649"/>
              <a:ext cx="10523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5CB86C65-D210-4A22-A642-0838E3FE1A66}"/>
              </a:ext>
            </a:extLst>
          </p:cNvPr>
          <p:cNvSpPr/>
          <p:nvPr/>
        </p:nvSpPr>
        <p:spPr>
          <a:xfrm>
            <a:off x="574542" y="3884233"/>
            <a:ext cx="565385"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Social</a:t>
            </a:r>
          </a:p>
        </p:txBody>
      </p:sp>
      <p:sp>
        <p:nvSpPr>
          <p:cNvPr id="9" name="Rectangle 8">
            <a:extLst>
              <a:ext uri="{FF2B5EF4-FFF2-40B4-BE49-F238E27FC236}">
                <a16:creationId xmlns:a16="http://schemas.microsoft.com/office/drawing/2014/main" id="{2B0999D7-3D48-485A-8C15-5A1E127FC621}"/>
              </a:ext>
            </a:extLst>
          </p:cNvPr>
          <p:cNvSpPr/>
          <p:nvPr/>
        </p:nvSpPr>
        <p:spPr>
          <a:xfrm>
            <a:off x="700793" y="1926889"/>
            <a:ext cx="439132"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LOB</a:t>
            </a:r>
          </a:p>
        </p:txBody>
      </p:sp>
      <p:sp>
        <p:nvSpPr>
          <p:cNvPr id="10" name="Rectangle 9">
            <a:extLst>
              <a:ext uri="{FF2B5EF4-FFF2-40B4-BE49-F238E27FC236}">
                <a16:creationId xmlns:a16="http://schemas.microsoft.com/office/drawing/2014/main" id="{BE771213-AA2B-46E7-BE82-3D75A158C2DB}"/>
              </a:ext>
            </a:extLst>
          </p:cNvPr>
          <p:cNvSpPr/>
          <p:nvPr/>
        </p:nvSpPr>
        <p:spPr>
          <a:xfrm>
            <a:off x="566397" y="2905561"/>
            <a:ext cx="573529"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Graph</a:t>
            </a:r>
          </a:p>
        </p:txBody>
      </p:sp>
      <p:sp>
        <p:nvSpPr>
          <p:cNvPr id="11" name="Rectangle 10">
            <a:extLst>
              <a:ext uri="{FF2B5EF4-FFF2-40B4-BE49-F238E27FC236}">
                <a16:creationId xmlns:a16="http://schemas.microsoft.com/office/drawing/2014/main" id="{1E775B02-3066-4706-8FC5-0F138307B67A}"/>
              </a:ext>
            </a:extLst>
          </p:cNvPr>
          <p:cNvSpPr/>
          <p:nvPr/>
        </p:nvSpPr>
        <p:spPr>
          <a:xfrm>
            <a:off x="752088" y="4373568"/>
            <a:ext cx="387837"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err="1">
                <a:solidFill>
                  <a:srgbClr val="505050"/>
                </a:solidFill>
                <a:latin typeface="Segoe UI Semibold" charset="0"/>
                <a:ea typeface="Segoe UI Semibold" charset="0"/>
                <a:cs typeface="Segoe UI Semibold" charset="0"/>
              </a:rPr>
              <a:t>IoT</a:t>
            </a:r>
            <a:endParaRPr lang="en-US" sz="1000" b="1" kern="0" spc="49">
              <a:solidFill>
                <a:srgbClr val="505050"/>
              </a:solidFill>
              <a:latin typeface="Segoe UI Semibold" charset="0"/>
              <a:ea typeface="Segoe UI Semibold" charset="0"/>
              <a:cs typeface="Segoe UI Semibold" charset="0"/>
            </a:endParaRPr>
          </a:p>
        </p:txBody>
      </p:sp>
      <p:sp>
        <p:nvSpPr>
          <p:cNvPr id="12" name="ShoppingCart_E7BF">
            <a:extLst>
              <a:ext uri="{FF2B5EF4-FFF2-40B4-BE49-F238E27FC236}">
                <a16:creationId xmlns:a16="http://schemas.microsoft.com/office/drawing/2014/main" id="{14951C8B-DB97-47A8-9810-BD713B1E5201}"/>
              </a:ext>
            </a:extLst>
          </p:cNvPr>
          <p:cNvSpPr>
            <a:spLocks noChangeAspect="1" noEditPoints="1"/>
          </p:cNvSpPr>
          <p:nvPr/>
        </p:nvSpPr>
        <p:spPr bwMode="auto">
          <a:xfrm>
            <a:off x="1265574" y="1868346"/>
            <a:ext cx="322107" cy="27211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635">
              <a:defRPr/>
            </a:pPr>
            <a:endParaRPr lang="en-US" sz="1000">
              <a:gradFill>
                <a:gsLst>
                  <a:gs pos="0">
                    <a:srgbClr val="505050"/>
                  </a:gs>
                  <a:gs pos="100000">
                    <a:srgbClr val="505050"/>
                  </a:gs>
                </a:gsLst>
                <a:lin ang="5400000" scaled="1"/>
              </a:gradFill>
              <a:latin typeface="Segoe UI Semilight"/>
            </a:endParaRPr>
          </a:p>
        </p:txBody>
      </p:sp>
      <p:grpSp>
        <p:nvGrpSpPr>
          <p:cNvPr id="13" name="Group 12">
            <a:extLst>
              <a:ext uri="{FF2B5EF4-FFF2-40B4-BE49-F238E27FC236}">
                <a16:creationId xmlns:a16="http://schemas.microsoft.com/office/drawing/2014/main" id="{09C0D2D0-61BD-4F57-B95C-1BE427757CE9}"/>
              </a:ext>
            </a:extLst>
          </p:cNvPr>
          <p:cNvGrpSpPr/>
          <p:nvPr/>
        </p:nvGrpSpPr>
        <p:grpSpPr>
          <a:xfrm>
            <a:off x="1253899" y="2859782"/>
            <a:ext cx="345460" cy="307584"/>
            <a:chOff x="5381211" y="5822591"/>
            <a:chExt cx="1439523" cy="1290119"/>
          </a:xfrm>
          <a:solidFill>
            <a:schemeClr val="bg1"/>
          </a:solidFill>
        </p:grpSpPr>
        <p:cxnSp>
          <p:nvCxnSpPr>
            <p:cNvPr id="14" name="Straight Connector 13">
              <a:extLst>
                <a:ext uri="{FF2B5EF4-FFF2-40B4-BE49-F238E27FC236}">
                  <a16:creationId xmlns:a16="http://schemas.microsoft.com/office/drawing/2014/main" id="{52611DF7-4B0B-42BD-88BD-45CC6938A63E}"/>
                </a:ext>
              </a:extLst>
            </p:cNvPr>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0F2F006-DA46-472E-8154-B0021708523B}"/>
                </a:ext>
              </a:extLst>
            </p:cNvPr>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730A470-47CC-4347-8D35-8BE523F3CC19}"/>
                </a:ext>
              </a:extLst>
            </p:cNvPr>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34E206-EB67-4082-A88F-E79F992BAB46}"/>
                </a:ext>
              </a:extLst>
            </p:cNvPr>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9ED7D-270D-4F76-AD25-A98B46A6958F}"/>
                </a:ext>
              </a:extLst>
            </p:cNvPr>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140A62D-2C8C-4378-A937-03AB685706E4}"/>
                </a:ext>
              </a:extLst>
            </p:cNvPr>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105D88C-CC89-441A-97B0-E4B67A54C5C0}"/>
                </a:ext>
              </a:extLst>
            </p:cNvPr>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5FF9741-6A33-4FDD-A6CC-3E44BB30B205}"/>
                </a:ext>
              </a:extLst>
            </p:cNvPr>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92805A77-44DF-48F7-A568-27A0717CAF74}"/>
                </a:ext>
              </a:extLst>
            </p:cNvPr>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E11E4C13-5D4B-433E-AC7A-47A15AD1CA49}"/>
                </a:ext>
              </a:extLst>
            </p:cNvPr>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6687D72-B9E7-4635-99A8-FC1150149C68}"/>
                </a:ext>
              </a:extLst>
            </p:cNvPr>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1AB1112B-AC1D-4CFB-9C2A-425D382C3D3D}"/>
                </a:ext>
              </a:extLst>
            </p:cNvPr>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757E51-E405-426F-A191-2ACC30A26B4A}"/>
                </a:ext>
              </a:extLst>
            </p:cNvPr>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6898E347-3593-464B-B462-C8F2636E7EDA}"/>
                </a:ext>
              </a:extLst>
            </p:cNvPr>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344D01C-D822-459D-A81B-7B2AE6783119}"/>
                </a:ext>
              </a:extLst>
            </p:cNvPr>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Rectangle 28">
            <a:extLst>
              <a:ext uri="{FF2B5EF4-FFF2-40B4-BE49-F238E27FC236}">
                <a16:creationId xmlns:a16="http://schemas.microsoft.com/office/drawing/2014/main" id="{9AA596D7-4ED5-4D85-8A71-AF8F89E9E1CC}"/>
              </a:ext>
            </a:extLst>
          </p:cNvPr>
          <p:cNvSpPr/>
          <p:nvPr/>
        </p:nvSpPr>
        <p:spPr>
          <a:xfrm>
            <a:off x="559985" y="3394897"/>
            <a:ext cx="579941"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Image</a:t>
            </a:r>
          </a:p>
        </p:txBody>
      </p:sp>
      <p:grpSp>
        <p:nvGrpSpPr>
          <p:cNvPr id="30" name="Group 29">
            <a:extLst>
              <a:ext uri="{FF2B5EF4-FFF2-40B4-BE49-F238E27FC236}">
                <a16:creationId xmlns:a16="http://schemas.microsoft.com/office/drawing/2014/main" id="{CAC64FAE-F32C-401E-846E-29C1F3C1A69D}"/>
              </a:ext>
            </a:extLst>
          </p:cNvPr>
          <p:cNvGrpSpPr/>
          <p:nvPr/>
        </p:nvGrpSpPr>
        <p:grpSpPr>
          <a:xfrm>
            <a:off x="1286257" y="3360004"/>
            <a:ext cx="280744" cy="251853"/>
            <a:chOff x="2760401" y="1824177"/>
            <a:chExt cx="285697" cy="257980"/>
          </a:xfrm>
        </p:grpSpPr>
        <p:sp>
          <p:nvSpPr>
            <p:cNvPr id="31" name="Rectangle 48">
              <a:extLst>
                <a:ext uri="{FF2B5EF4-FFF2-40B4-BE49-F238E27FC236}">
                  <a16:creationId xmlns:a16="http://schemas.microsoft.com/office/drawing/2014/main" id="{5C8EFF26-3EF8-4AF7-959E-B6D562560071}"/>
                </a:ext>
              </a:extLst>
            </p:cNvPr>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2" name="Freeform 49">
              <a:extLst>
                <a:ext uri="{FF2B5EF4-FFF2-40B4-BE49-F238E27FC236}">
                  <a16:creationId xmlns:a16="http://schemas.microsoft.com/office/drawing/2014/main" id="{6708FCF2-0E86-43F6-A7C8-66FFBA044F6D}"/>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33" name="Oval 32">
              <a:extLst>
                <a:ext uri="{FF2B5EF4-FFF2-40B4-BE49-F238E27FC236}">
                  <a16:creationId xmlns:a16="http://schemas.microsoft.com/office/drawing/2014/main" id="{87152A6C-587E-4070-BE91-8C76540EEFBD}"/>
                </a:ext>
              </a:extLst>
            </p:cNvPr>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4" name="Freeform 173">
            <a:extLst>
              <a:ext uri="{FF2B5EF4-FFF2-40B4-BE49-F238E27FC236}">
                <a16:creationId xmlns:a16="http://schemas.microsoft.com/office/drawing/2014/main" id="{0022314B-DB85-478C-AFEE-EADE4CC997E4}"/>
              </a:ext>
            </a:extLst>
          </p:cNvPr>
          <p:cNvSpPr/>
          <p:nvPr/>
        </p:nvSpPr>
        <p:spPr bwMode="auto">
          <a:xfrm>
            <a:off x="1277392" y="3890526"/>
            <a:ext cx="298473" cy="244425"/>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335CF71D-409E-450C-9F5E-7517241ADA1D}"/>
              </a:ext>
            </a:extLst>
          </p:cNvPr>
          <p:cNvSpPr/>
          <p:nvPr/>
        </p:nvSpPr>
        <p:spPr>
          <a:xfrm>
            <a:off x="657513" y="2416225"/>
            <a:ext cx="482414" cy="238513"/>
          </a:xfrm>
          <a:prstGeom prst="rect">
            <a:avLst/>
          </a:prstGeom>
        </p:spPr>
        <p:txBody>
          <a:bodyPr wrap="none" lIns="91427" tIns="45713" rIns="91427" bIns="45713">
            <a:spAutoFit/>
          </a:bodyPr>
          <a:lstStyle/>
          <a:p>
            <a:pPr algn="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CRM</a:t>
            </a:r>
          </a:p>
        </p:txBody>
      </p:sp>
      <p:grpSp>
        <p:nvGrpSpPr>
          <p:cNvPr id="36" name="Group 35">
            <a:extLst>
              <a:ext uri="{FF2B5EF4-FFF2-40B4-BE49-F238E27FC236}">
                <a16:creationId xmlns:a16="http://schemas.microsoft.com/office/drawing/2014/main" id="{21FAC67B-5F7C-4D7F-B977-AC8E50A7CAF0}"/>
              </a:ext>
            </a:extLst>
          </p:cNvPr>
          <p:cNvGrpSpPr/>
          <p:nvPr/>
        </p:nvGrpSpPr>
        <p:grpSpPr>
          <a:xfrm>
            <a:off x="1303907" y="2376050"/>
            <a:ext cx="245440" cy="305179"/>
            <a:chOff x="1564614" y="1427406"/>
            <a:chExt cx="256236" cy="320693"/>
          </a:xfrm>
        </p:grpSpPr>
        <p:grpSp>
          <p:nvGrpSpPr>
            <p:cNvPr id="37" name="Group 36">
              <a:extLst>
                <a:ext uri="{FF2B5EF4-FFF2-40B4-BE49-F238E27FC236}">
                  <a16:creationId xmlns:a16="http://schemas.microsoft.com/office/drawing/2014/main" id="{31A1844F-EA08-46B6-81D5-E8EE450FD566}"/>
                </a:ext>
              </a:extLst>
            </p:cNvPr>
            <p:cNvGrpSpPr/>
            <p:nvPr/>
          </p:nvGrpSpPr>
          <p:grpSpPr>
            <a:xfrm>
              <a:off x="1591509" y="1483819"/>
              <a:ext cx="229341" cy="264280"/>
              <a:chOff x="6498112" y="3330497"/>
              <a:chExt cx="1259085" cy="1450900"/>
            </a:xfrm>
          </p:grpSpPr>
          <p:sp>
            <p:nvSpPr>
              <p:cNvPr id="39" name="Oval 8">
                <a:extLst>
                  <a:ext uri="{FF2B5EF4-FFF2-40B4-BE49-F238E27FC236}">
                    <a16:creationId xmlns:a16="http://schemas.microsoft.com/office/drawing/2014/main" id="{5CB575C1-D31E-4303-9E0A-4C4ABEC73209}"/>
                  </a:ext>
                </a:extLst>
              </p:cNvPr>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0" name="Oval 9">
                <a:extLst>
                  <a:ext uri="{FF2B5EF4-FFF2-40B4-BE49-F238E27FC236}">
                    <a16:creationId xmlns:a16="http://schemas.microsoft.com/office/drawing/2014/main" id="{CDCD58BC-B488-427B-984E-20AAAA1933B4}"/>
                  </a:ext>
                </a:extLst>
              </p:cNvPr>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1" name="Freeform 12">
                <a:extLst>
                  <a:ext uri="{FF2B5EF4-FFF2-40B4-BE49-F238E27FC236}">
                    <a16:creationId xmlns:a16="http://schemas.microsoft.com/office/drawing/2014/main" id="{EE474845-F898-4F9F-A2D0-2096FC2B54CE}"/>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sp>
            <p:nvSpPr>
              <p:cNvPr id="42" name="Freeform 13">
                <a:extLst>
                  <a:ext uri="{FF2B5EF4-FFF2-40B4-BE49-F238E27FC236}">
                    <a16:creationId xmlns:a16="http://schemas.microsoft.com/office/drawing/2014/main" id="{31792B2E-9CE5-4709-83BB-81C21B214C8A}"/>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96">
                  <a:defRPr/>
                </a:pPr>
                <a:endParaRPr lang="en-US" sz="1000">
                  <a:solidFill>
                    <a:srgbClr val="505050"/>
                  </a:solidFill>
                  <a:latin typeface="Segoe UI"/>
                </a:endParaRPr>
              </a:p>
            </p:txBody>
          </p:sp>
        </p:grpSp>
        <p:sp>
          <p:nvSpPr>
            <p:cNvPr id="38" name="Freeform: Shape 168">
              <a:extLst>
                <a:ext uri="{FF2B5EF4-FFF2-40B4-BE49-F238E27FC236}">
                  <a16:creationId xmlns:a16="http://schemas.microsoft.com/office/drawing/2014/main" id="{CA02F272-8E48-44C9-9EE7-969C95BC39D9}"/>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96">
                <a:defRPr/>
              </a:pPr>
              <a:endParaRPr lang="en-US" sz="1000">
                <a:solidFill>
                  <a:srgbClr val="505050"/>
                </a:solidFill>
                <a:latin typeface="Segoe UI"/>
              </a:endParaRPr>
            </a:p>
          </p:txBody>
        </p:sp>
      </p:grpSp>
      <p:grpSp>
        <p:nvGrpSpPr>
          <p:cNvPr id="43" name="Group 42">
            <a:extLst>
              <a:ext uri="{FF2B5EF4-FFF2-40B4-BE49-F238E27FC236}">
                <a16:creationId xmlns:a16="http://schemas.microsoft.com/office/drawing/2014/main" id="{25635975-A721-45E0-BEA6-C1651034773F}"/>
              </a:ext>
            </a:extLst>
          </p:cNvPr>
          <p:cNvGrpSpPr/>
          <p:nvPr/>
        </p:nvGrpSpPr>
        <p:grpSpPr>
          <a:xfrm>
            <a:off x="1239470" y="4338078"/>
            <a:ext cx="360961" cy="303864"/>
            <a:chOff x="2907342" y="5439822"/>
            <a:chExt cx="478274" cy="405267"/>
          </a:xfrm>
        </p:grpSpPr>
        <p:grpSp>
          <p:nvGrpSpPr>
            <p:cNvPr id="44" name="Group 43">
              <a:extLst>
                <a:ext uri="{FF2B5EF4-FFF2-40B4-BE49-F238E27FC236}">
                  <a16:creationId xmlns:a16="http://schemas.microsoft.com/office/drawing/2014/main" id="{104E320B-BAB0-42C4-A522-52571FC542CD}"/>
                </a:ext>
              </a:extLst>
            </p:cNvPr>
            <p:cNvGrpSpPr/>
            <p:nvPr/>
          </p:nvGrpSpPr>
          <p:grpSpPr>
            <a:xfrm rot="2348880">
              <a:off x="3117544" y="5439822"/>
              <a:ext cx="268072" cy="138560"/>
              <a:chOff x="2946400" y="1075143"/>
              <a:chExt cx="6491514" cy="3355305"/>
            </a:xfrm>
          </p:grpSpPr>
          <p:sp>
            <p:nvSpPr>
              <p:cNvPr id="46" name="Freeform: Shape 70">
                <a:extLst>
                  <a:ext uri="{FF2B5EF4-FFF2-40B4-BE49-F238E27FC236}">
                    <a16:creationId xmlns:a16="http://schemas.microsoft.com/office/drawing/2014/main" id="{871E8972-95C7-4391-A937-1B3EAA37C591}"/>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7" name="Freeform: Shape 71">
                <a:extLst>
                  <a:ext uri="{FF2B5EF4-FFF2-40B4-BE49-F238E27FC236}">
                    <a16:creationId xmlns:a16="http://schemas.microsoft.com/office/drawing/2014/main" id="{344EE7CF-F040-4F83-99C9-EAACF6AF313B}"/>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sp>
            <p:nvSpPr>
              <p:cNvPr id="48" name="Freeform: Shape 72">
                <a:extLst>
                  <a:ext uri="{FF2B5EF4-FFF2-40B4-BE49-F238E27FC236}">
                    <a16:creationId xmlns:a16="http://schemas.microsoft.com/office/drawing/2014/main" id="{632740D5-1621-4FC5-AE2B-09F0D0B57070}"/>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a:defRPr/>
                </a:pPr>
                <a:endParaRPr lang="en-US" sz="1000">
                  <a:solidFill>
                    <a:srgbClr val="FFFFFF"/>
                  </a:solidFill>
                  <a:latin typeface="Segoe UI"/>
                </a:endParaRPr>
              </a:p>
            </p:txBody>
          </p:sp>
        </p:grpSp>
        <p:sp>
          <p:nvSpPr>
            <p:cNvPr id="45" name="Freeform 5">
              <a:extLst>
                <a:ext uri="{FF2B5EF4-FFF2-40B4-BE49-F238E27FC236}">
                  <a16:creationId xmlns:a16="http://schemas.microsoft.com/office/drawing/2014/main" id="{E9E87A76-7CF6-4413-B5D6-E8A8E26D970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96">
                <a:defRPr/>
              </a:pPr>
              <a:endParaRPr lang="en-US" sz="1800" kern="0">
                <a:solidFill>
                  <a:sysClr val="windowText" lastClr="000000"/>
                </a:solidFill>
                <a:latin typeface="Segoe UI Semilight"/>
              </a:endParaRPr>
            </a:p>
          </p:txBody>
        </p:sp>
      </p:grpSp>
      <p:sp>
        <p:nvSpPr>
          <p:cNvPr id="49" name="Freeform 128">
            <a:extLst>
              <a:ext uri="{FF2B5EF4-FFF2-40B4-BE49-F238E27FC236}">
                <a16:creationId xmlns:a16="http://schemas.microsoft.com/office/drawing/2014/main" id="{5DA2A33A-CB47-4D5D-A0CA-145804EFEF6D}"/>
              </a:ext>
            </a:extLst>
          </p:cNvPr>
          <p:cNvSpPr>
            <a:spLocks noChangeAspect="1"/>
          </p:cNvSpPr>
          <p:nvPr/>
        </p:nvSpPr>
        <p:spPr bwMode="black">
          <a:xfrm>
            <a:off x="1199858" y="4869478"/>
            <a:ext cx="388945" cy="21485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p:spPr>
        <p:txBody>
          <a:bodyPr vert="horz" wrap="square" lIns="89629" tIns="44815" rIns="89629" bIns="44815" numCol="1" anchor="t" anchorCtr="0" compatLnSpc="1">
            <a:prstTxWarp prst="textNoShape">
              <a:avLst/>
            </a:prstTxWarp>
          </a:bodyPr>
          <a:lstStyle/>
          <a:p>
            <a:pPr defTabSz="914262">
              <a:defRPr/>
            </a:pPr>
            <a:endParaRPr lang="en-US">
              <a:solidFill>
                <a:srgbClr val="000000"/>
              </a:solidFill>
              <a:latin typeface="Segoe UI"/>
            </a:endParaRPr>
          </a:p>
        </p:txBody>
      </p:sp>
      <p:sp>
        <p:nvSpPr>
          <p:cNvPr id="50" name="TextBox 49">
            <a:extLst>
              <a:ext uri="{FF2B5EF4-FFF2-40B4-BE49-F238E27FC236}">
                <a16:creationId xmlns:a16="http://schemas.microsoft.com/office/drawing/2014/main" id="{959733CA-FC26-4057-A132-B459012853BC}"/>
              </a:ext>
            </a:extLst>
          </p:cNvPr>
          <p:cNvSpPr txBox="1"/>
          <p:nvPr/>
        </p:nvSpPr>
        <p:spPr>
          <a:xfrm>
            <a:off x="532172" y="4862907"/>
            <a:ext cx="572855" cy="230818"/>
          </a:xfrm>
          <a:prstGeom prst="rect">
            <a:avLst/>
          </a:prstGeom>
          <a:noFill/>
        </p:spPr>
        <p:txBody>
          <a:bodyPr wrap="square" lIns="91427" tIns="45713" rIns="91427" bIns="45713" rtlCol="0">
            <a:spAutoFit/>
          </a:bodyPr>
          <a:lstStyle/>
          <a:p>
            <a:pPr algn="r" defTabSz="914262">
              <a:lnSpc>
                <a:spcPct val="90000"/>
              </a:lnSpc>
              <a:defRPr/>
            </a:pPr>
            <a:r>
              <a:rPr lang="en-US" sz="1000" b="1">
                <a:ln>
                  <a:solidFill>
                    <a:srgbClr val="FFFFFF">
                      <a:alpha val="0"/>
                    </a:srgbClr>
                  </a:solidFill>
                </a:ln>
                <a:solidFill>
                  <a:srgbClr val="505050"/>
                </a:solidFill>
                <a:latin typeface="Segoe UI Semibold" charset="0"/>
                <a:ea typeface="Segoe UI Semibold" charset="0"/>
                <a:cs typeface="Segoe UI Semibold" charset="0"/>
              </a:rPr>
              <a:t>Cloud</a:t>
            </a:r>
          </a:p>
        </p:txBody>
      </p:sp>
      <p:sp>
        <p:nvSpPr>
          <p:cNvPr id="51" name="Rectangle 50">
            <a:extLst>
              <a:ext uri="{FF2B5EF4-FFF2-40B4-BE49-F238E27FC236}">
                <a16:creationId xmlns:a16="http://schemas.microsoft.com/office/drawing/2014/main" id="{05A32B80-A523-49E1-828A-7DA1BC488520}"/>
              </a:ext>
            </a:extLst>
          </p:cNvPr>
          <p:cNvSpPr/>
          <p:nvPr/>
        </p:nvSpPr>
        <p:spPr bwMode="auto">
          <a:xfrm>
            <a:off x="207089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INGEST</a:t>
            </a:r>
          </a:p>
        </p:txBody>
      </p:sp>
      <p:sp>
        <p:nvSpPr>
          <p:cNvPr id="52" name="Rectangle 51">
            <a:extLst>
              <a:ext uri="{FF2B5EF4-FFF2-40B4-BE49-F238E27FC236}">
                <a16:creationId xmlns:a16="http://schemas.microsoft.com/office/drawing/2014/main" id="{FA409AAE-0EAD-4347-B616-CA189F4EDFF9}"/>
              </a:ext>
            </a:extLst>
          </p:cNvPr>
          <p:cNvSpPr/>
          <p:nvPr/>
        </p:nvSpPr>
        <p:spPr bwMode="auto">
          <a:xfrm>
            <a:off x="3872739"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STORE</a:t>
            </a:r>
          </a:p>
        </p:txBody>
      </p:sp>
      <p:sp>
        <p:nvSpPr>
          <p:cNvPr id="53" name="Rectangle 52">
            <a:extLst>
              <a:ext uri="{FF2B5EF4-FFF2-40B4-BE49-F238E27FC236}">
                <a16:creationId xmlns:a16="http://schemas.microsoft.com/office/drawing/2014/main" id="{5787CB0C-A672-4B71-B8F4-17D768CF08D8}"/>
              </a:ext>
            </a:extLst>
          </p:cNvPr>
          <p:cNvSpPr/>
          <p:nvPr/>
        </p:nvSpPr>
        <p:spPr bwMode="auto">
          <a:xfrm>
            <a:off x="5674584"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PREP</a:t>
            </a:r>
          </a:p>
        </p:txBody>
      </p:sp>
      <p:sp>
        <p:nvSpPr>
          <p:cNvPr id="54" name="Rectangle 53">
            <a:extLst>
              <a:ext uri="{FF2B5EF4-FFF2-40B4-BE49-F238E27FC236}">
                <a16:creationId xmlns:a16="http://schemas.microsoft.com/office/drawing/2014/main" id="{169C037F-BC00-46ED-8A85-B71DE53DC567}"/>
              </a:ext>
            </a:extLst>
          </p:cNvPr>
          <p:cNvSpPr/>
          <p:nvPr/>
        </p:nvSpPr>
        <p:spPr bwMode="auto">
          <a:xfrm>
            <a:off x="7476431" y="2470294"/>
            <a:ext cx="1755815" cy="185901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710512">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MODEL &amp; SERVE</a:t>
            </a:r>
            <a:br>
              <a:rPr lang="en-US" sz="1400" kern="0">
                <a:solidFill>
                  <a:srgbClr val="0078D7"/>
                </a:solidFill>
                <a:latin typeface="Segoe UI Semibold" panose="020B0702040204020203" pitchFamily="34" charset="0"/>
                <a:cs typeface="Segoe UI Semibold" panose="020B0702040204020203" pitchFamily="34" charset="0"/>
              </a:rPr>
            </a:br>
            <a:r>
              <a:rPr lang="en-US" sz="1200" kern="0">
                <a:solidFill>
                  <a:srgbClr val="0078D7"/>
                </a:solidFill>
                <a:latin typeface="Segoe UI Semibold" panose="020B0702040204020203" pitchFamily="34" charset="0"/>
                <a:cs typeface="Segoe UI Semibold" panose="020B0702040204020203" pitchFamily="34" charset="0"/>
              </a:rPr>
              <a:t>(&amp; store)</a:t>
            </a:r>
          </a:p>
        </p:txBody>
      </p:sp>
      <p:sp>
        <p:nvSpPr>
          <p:cNvPr id="55" name="Rectangle 54">
            <a:extLst>
              <a:ext uri="{FF2B5EF4-FFF2-40B4-BE49-F238E27FC236}">
                <a16:creationId xmlns:a16="http://schemas.microsoft.com/office/drawing/2014/main" id="{D1C66BAC-C44C-4ACB-B9C3-48A24B04E3D0}"/>
              </a:ext>
            </a:extLst>
          </p:cNvPr>
          <p:cNvSpPr/>
          <p:nvPr/>
        </p:nvSpPr>
        <p:spPr>
          <a:xfrm>
            <a:off x="2235718" y="3835707"/>
            <a:ext cx="1426160" cy="384721"/>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orchestration </a:t>
            </a:r>
            <a:br>
              <a:rPr lang="en-US" sz="1000" b="1" kern="0" spc="49">
                <a:solidFill>
                  <a:srgbClr val="505050"/>
                </a:solidFill>
                <a:latin typeface="Segoe UI Semibold" charset="0"/>
                <a:ea typeface="Segoe UI Semibold" charset="0"/>
                <a:cs typeface="Segoe UI Semibold" charset="0"/>
              </a:rPr>
            </a:br>
            <a:r>
              <a:rPr lang="en-US" sz="1000" b="1" kern="0" spc="49">
                <a:solidFill>
                  <a:srgbClr val="505050"/>
                </a:solidFill>
                <a:latin typeface="Segoe UI Semibold" charset="0"/>
                <a:ea typeface="Segoe UI Semibold" charset="0"/>
                <a:cs typeface="Segoe UI Semibold" charset="0"/>
              </a:rPr>
              <a:t>and monitoring</a:t>
            </a:r>
          </a:p>
        </p:txBody>
      </p:sp>
      <p:sp>
        <p:nvSpPr>
          <p:cNvPr id="56" name="Rectangle 55">
            <a:extLst>
              <a:ext uri="{FF2B5EF4-FFF2-40B4-BE49-F238E27FC236}">
                <a16:creationId xmlns:a16="http://schemas.microsoft.com/office/drawing/2014/main" id="{38802BD5-D067-4857-9492-2754AD731A9E}"/>
              </a:ext>
            </a:extLst>
          </p:cNvPr>
          <p:cNvSpPr/>
          <p:nvPr/>
        </p:nvSpPr>
        <p:spPr>
          <a:xfrm>
            <a:off x="3872739" y="3835707"/>
            <a:ext cx="1755815" cy="238527"/>
          </a:xfrm>
          <a:prstGeom prst="rect">
            <a:avLst/>
          </a:prstGeom>
        </p:spPr>
        <p:txBody>
          <a:bodyPr wrap="squar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Big data store</a:t>
            </a:r>
          </a:p>
        </p:txBody>
      </p:sp>
      <p:sp>
        <p:nvSpPr>
          <p:cNvPr id="57" name="Rectangle 56">
            <a:extLst>
              <a:ext uri="{FF2B5EF4-FFF2-40B4-BE49-F238E27FC236}">
                <a16:creationId xmlns:a16="http://schemas.microsoft.com/office/drawing/2014/main" id="{A3B61D03-2108-48EE-B998-9E110BF7A186}"/>
              </a:ext>
            </a:extLst>
          </p:cNvPr>
          <p:cNvSpPr/>
          <p:nvPr/>
        </p:nvSpPr>
        <p:spPr>
          <a:xfrm>
            <a:off x="5863336" y="3835707"/>
            <a:ext cx="1378326"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Transform &amp; Clean</a:t>
            </a:r>
          </a:p>
        </p:txBody>
      </p:sp>
      <p:sp>
        <p:nvSpPr>
          <p:cNvPr id="58" name="Rectangle 57">
            <a:extLst>
              <a:ext uri="{FF2B5EF4-FFF2-40B4-BE49-F238E27FC236}">
                <a16:creationId xmlns:a16="http://schemas.microsoft.com/office/drawing/2014/main" id="{A4AF599E-FF4A-4186-891B-AC35DAC4948A}"/>
              </a:ext>
            </a:extLst>
          </p:cNvPr>
          <p:cNvSpPr/>
          <p:nvPr/>
        </p:nvSpPr>
        <p:spPr>
          <a:xfrm>
            <a:off x="7747537" y="3835707"/>
            <a:ext cx="1213602" cy="238527"/>
          </a:xfrm>
          <a:prstGeom prst="rect">
            <a:avLst/>
          </a:prstGeom>
        </p:spPr>
        <p:txBody>
          <a:bodyPr wrap="none">
            <a:spAutoFit/>
          </a:bodyPr>
          <a:lstStyle/>
          <a:p>
            <a:pPr algn="ctr" defTabSz="91399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warehouse</a:t>
            </a:r>
          </a:p>
        </p:txBody>
      </p:sp>
      <p:grpSp>
        <p:nvGrpSpPr>
          <p:cNvPr id="59" name="Group 58">
            <a:extLst>
              <a:ext uri="{FF2B5EF4-FFF2-40B4-BE49-F238E27FC236}">
                <a16:creationId xmlns:a16="http://schemas.microsoft.com/office/drawing/2014/main" id="{3C9C6001-0AE6-49E5-ABE0-E8E246220B01}"/>
              </a:ext>
            </a:extLst>
          </p:cNvPr>
          <p:cNvGrpSpPr/>
          <p:nvPr/>
        </p:nvGrpSpPr>
        <p:grpSpPr>
          <a:xfrm>
            <a:off x="4477215" y="3170410"/>
            <a:ext cx="546860" cy="547064"/>
            <a:chOff x="4544063" y="3426643"/>
            <a:chExt cx="546938" cy="547142"/>
          </a:xfrm>
        </p:grpSpPr>
        <p:grpSp>
          <p:nvGrpSpPr>
            <p:cNvPr id="60" name="Group 16">
              <a:extLst>
                <a:ext uri="{FF2B5EF4-FFF2-40B4-BE49-F238E27FC236}">
                  <a16:creationId xmlns:a16="http://schemas.microsoft.com/office/drawing/2014/main" id="{AF08C9E8-B8B7-4048-8237-31F09C219E92}"/>
                </a:ext>
              </a:extLst>
            </p:cNvPr>
            <p:cNvGrpSpPr>
              <a:grpSpLocks noChangeAspect="1"/>
            </p:cNvGrpSpPr>
            <p:nvPr/>
          </p:nvGrpSpPr>
          <p:grpSpPr bwMode="auto">
            <a:xfrm>
              <a:off x="4544063" y="3426643"/>
              <a:ext cx="546938" cy="547142"/>
              <a:chOff x="403" y="817"/>
              <a:chExt cx="2663" cy="2664"/>
            </a:xfrm>
          </p:grpSpPr>
          <p:sp>
            <p:nvSpPr>
              <p:cNvPr id="66" name="Line 21">
                <a:extLst>
                  <a:ext uri="{FF2B5EF4-FFF2-40B4-BE49-F238E27FC236}">
                    <a16:creationId xmlns:a16="http://schemas.microsoft.com/office/drawing/2014/main" id="{16056B8F-15CD-426E-9B4A-23F8591DEF71}"/>
                  </a:ext>
                </a:extLst>
              </p:cNvPr>
              <p:cNvSpPr>
                <a:spLocks noChangeShapeType="1"/>
              </p:cNvSpPr>
              <p:nvPr/>
            </p:nvSpPr>
            <p:spPr bwMode="auto">
              <a:xfrm flipV="1">
                <a:off x="1146" y="1659"/>
                <a:ext cx="1004" cy="64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7" name="Oval 66">
                <a:extLst>
                  <a:ext uri="{FF2B5EF4-FFF2-40B4-BE49-F238E27FC236}">
                    <a16:creationId xmlns:a16="http://schemas.microsoft.com/office/drawing/2014/main" id="{C782F667-3950-4355-AE52-818C3DBB16F4}"/>
                  </a:ext>
                </a:extLst>
              </p:cNvPr>
              <p:cNvSpPr>
                <a:spLocks noChangeArrowheads="1"/>
              </p:cNvSpPr>
              <p:nvPr/>
            </p:nvSpPr>
            <p:spPr bwMode="auto">
              <a:xfrm>
                <a:off x="403" y="2153"/>
                <a:ext cx="860" cy="85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8" name="Oval 67">
                <a:extLst>
                  <a:ext uri="{FF2B5EF4-FFF2-40B4-BE49-F238E27FC236}">
                    <a16:creationId xmlns:a16="http://schemas.microsoft.com/office/drawing/2014/main" id="{8407DC7D-8AC6-41BE-A837-156EC2C62D0E}"/>
                  </a:ext>
                </a:extLst>
              </p:cNvPr>
              <p:cNvSpPr>
                <a:spLocks noChangeArrowheads="1"/>
              </p:cNvSpPr>
              <p:nvPr/>
            </p:nvSpPr>
            <p:spPr bwMode="auto">
              <a:xfrm>
                <a:off x="2078" y="2792"/>
                <a:ext cx="689" cy="68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69" name="Line 20">
                <a:extLst>
                  <a:ext uri="{FF2B5EF4-FFF2-40B4-BE49-F238E27FC236}">
                    <a16:creationId xmlns:a16="http://schemas.microsoft.com/office/drawing/2014/main" id="{419EE486-1D66-4256-B1D1-6CB160B9D264}"/>
                  </a:ext>
                </a:extLst>
              </p:cNvPr>
              <p:cNvSpPr>
                <a:spLocks noChangeShapeType="1"/>
              </p:cNvSpPr>
              <p:nvPr/>
            </p:nvSpPr>
            <p:spPr bwMode="auto">
              <a:xfrm flipH="1" flipV="1">
                <a:off x="1219" y="2749"/>
                <a:ext cx="859" cy="3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sp>
            <p:nvSpPr>
              <p:cNvPr id="70" name="Oval 17">
                <a:extLst>
                  <a:ext uri="{FF2B5EF4-FFF2-40B4-BE49-F238E27FC236}">
                    <a16:creationId xmlns:a16="http://schemas.microsoft.com/office/drawing/2014/main" id="{299E723B-821F-4978-BB8E-C75C02792698}"/>
                  </a:ext>
                </a:extLst>
              </p:cNvPr>
              <p:cNvSpPr>
                <a:spLocks noChangeArrowheads="1"/>
              </p:cNvSpPr>
              <p:nvPr/>
            </p:nvSpPr>
            <p:spPr bwMode="auto">
              <a:xfrm>
                <a:off x="2036" y="817"/>
                <a:ext cx="1030" cy="103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96">
                  <a:defRPr/>
                </a:pPr>
                <a:endParaRPr lang="en-US" sz="1800">
                  <a:solidFill>
                    <a:srgbClr val="0078D7"/>
                  </a:solidFill>
                  <a:latin typeface="Segoe UI Semilight"/>
                </a:endParaRPr>
              </a:p>
            </p:txBody>
          </p:sp>
        </p:grpSp>
        <p:grpSp>
          <p:nvGrpSpPr>
            <p:cNvPr id="61" name="Group 60">
              <a:extLst>
                <a:ext uri="{FF2B5EF4-FFF2-40B4-BE49-F238E27FC236}">
                  <a16:creationId xmlns:a16="http://schemas.microsoft.com/office/drawing/2014/main" id="{49CDCBB4-07DE-46C4-8E26-56906349ADBF}"/>
                </a:ext>
              </a:extLst>
            </p:cNvPr>
            <p:cNvGrpSpPr/>
            <p:nvPr/>
          </p:nvGrpSpPr>
          <p:grpSpPr>
            <a:xfrm>
              <a:off x="4933677" y="3465961"/>
              <a:ext cx="101138" cy="133616"/>
              <a:chOff x="5455894" y="3449910"/>
              <a:chExt cx="125436" cy="165717"/>
            </a:xfrm>
          </p:grpSpPr>
          <p:sp>
            <p:nvSpPr>
              <p:cNvPr id="62" name="Freeform 49">
                <a:extLst>
                  <a:ext uri="{FF2B5EF4-FFF2-40B4-BE49-F238E27FC236}">
                    <a16:creationId xmlns:a16="http://schemas.microsoft.com/office/drawing/2014/main" id="{3CDEB9F0-60DC-46F9-9B7D-549297A0B4CC}"/>
                  </a:ext>
                </a:extLst>
              </p:cNvPr>
              <p:cNvSpPr>
                <a:spLocks/>
              </p:cNvSpPr>
              <p:nvPr/>
            </p:nvSpPr>
            <p:spPr bwMode="auto">
              <a:xfrm>
                <a:off x="5466611" y="3449910"/>
                <a:ext cx="24113" cy="53585"/>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sp>
            <p:nvSpPr>
              <p:cNvPr id="63" name="Freeform 50">
                <a:extLst>
                  <a:ext uri="{FF2B5EF4-FFF2-40B4-BE49-F238E27FC236}">
                    <a16:creationId xmlns:a16="http://schemas.microsoft.com/office/drawing/2014/main" id="{49A14E6B-3DCE-4421-8FDC-02A8ECCD83F7}"/>
                  </a:ext>
                </a:extLst>
              </p:cNvPr>
              <p:cNvSpPr>
                <a:spLocks noEditPoints="1"/>
              </p:cNvSpPr>
              <p:nvPr/>
            </p:nvSpPr>
            <p:spPr bwMode="auto">
              <a:xfrm>
                <a:off x="5546500" y="3449910"/>
                <a:ext cx="34830" cy="5492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4" name="Freeform 21">
                <a:extLst>
                  <a:ext uri="{FF2B5EF4-FFF2-40B4-BE49-F238E27FC236}">
                    <a16:creationId xmlns:a16="http://schemas.microsoft.com/office/drawing/2014/main" id="{F342DD61-23FF-4FEA-9E00-40D64110389F}"/>
                  </a:ext>
                </a:extLst>
              </p:cNvPr>
              <p:cNvSpPr>
                <a:spLocks noEditPoints="1"/>
              </p:cNvSpPr>
              <p:nvPr/>
            </p:nvSpPr>
            <p:spPr bwMode="auto">
              <a:xfrm>
                <a:off x="5455894" y="3560703"/>
                <a:ext cx="34830" cy="54924"/>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505050"/>
                  </a:solidFill>
                  <a:latin typeface="Segoe UI Semilight"/>
                </a:endParaRPr>
              </a:p>
            </p:txBody>
          </p:sp>
          <p:sp>
            <p:nvSpPr>
              <p:cNvPr id="65" name="Freeform 22">
                <a:extLst>
                  <a:ext uri="{FF2B5EF4-FFF2-40B4-BE49-F238E27FC236}">
                    <a16:creationId xmlns:a16="http://schemas.microsoft.com/office/drawing/2014/main" id="{B58BB14B-FB5A-4FCE-A0A8-FDEED77DA0CB}"/>
                  </a:ext>
                </a:extLst>
              </p:cNvPr>
              <p:cNvSpPr>
                <a:spLocks/>
              </p:cNvSpPr>
              <p:nvPr/>
            </p:nvSpPr>
            <p:spPr bwMode="auto">
              <a:xfrm>
                <a:off x="5554598" y="3560702"/>
                <a:ext cx="22773" cy="53586"/>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defTabSz="914296">
                  <a:defRPr/>
                </a:pPr>
                <a:endParaRPr lang="en-US" sz="1800">
                  <a:solidFill>
                    <a:srgbClr val="FFFFFF"/>
                  </a:solidFill>
                  <a:latin typeface="Segoe UI Semilight"/>
                </a:endParaRPr>
              </a:p>
            </p:txBody>
          </p:sp>
        </p:grpSp>
      </p:grpSp>
      <p:grpSp>
        <p:nvGrpSpPr>
          <p:cNvPr id="71" name="Group 70">
            <a:extLst>
              <a:ext uri="{FF2B5EF4-FFF2-40B4-BE49-F238E27FC236}">
                <a16:creationId xmlns:a16="http://schemas.microsoft.com/office/drawing/2014/main" id="{983B0689-B7A1-4AC1-80F0-87993E38199F}"/>
              </a:ext>
            </a:extLst>
          </p:cNvPr>
          <p:cNvGrpSpPr/>
          <p:nvPr/>
        </p:nvGrpSpPr>
        <p:grpSpPr>
          <a:xfrm>
            <a:off x="6366291" y="3241117"/>
            <a:ext cx="372400" cy="405652"/>
            <a:chOff x="6757139" y="3480426"/>
            <a:chExt cx="372452" cy="405709"/>
          </a:xfrm>
        </p:grpSpPr>
        <p:sp>
          <p:nvSpPr>
            <p:cNvPr id="72" name="Freeform 12">
              <a:extLst>
                <a:ext uri="{FF2B5EF4-FFF2-40B4-BE49-F238E27FC236}">
                  <a16:creationId xmlns:a16="http://schemas.microsoft.com/office/drawing/2014/main" id="{DDB6A164-AF58-4BE2-ABC9-4B35F2F98A16}"/>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3" name="Line 13">
              <a:extLst>
                <a:ext uri="{FF2B5EF4-FFF2-40B4-BE49-F238E27FC236}">
                  <a16:creationId xmlns:a16="http://schemas.microsoft.com/office/drawing/2014/main" id="{7A7D179D-4BD7-42D0-8265-E2AA7C6D88F4}"/>
                </a:ext>
              </a:extLst>
            </p:cNvPr>
            <p:cNvSpPr>
              <a:spLocks noChangeShapeType="1"/>
            </p:cNvSpPr>
            <p:nvPr/>
          </p:nvSpPr>
          <p:spPr bwMode="auto">
            <a:xfrm>
              <a:off x="6793719" y="3776394"/>
              <a:ext cx="29929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4" name="Line 14">
              <a:extLst>
                <a:ext uri="{FF2B5EF4-FFF2-40B4-BE49-F238E27FC236}">
                  <a16:creationId xmlns:a16="http://schemas.microsoft.com/office/drawing/2014/main" id="{A75C44C7-6ABC-4348-B7E4-4FD1D9594BCF}"/>
                </a:ext>
              </a:extLst>
            </p:cNvPr>
            <p:cNvSpPr>
              <a:spLocks noChangeShapeType="1"/>
            </p:cNvSpPr>
            <p:nvPr/>
          </p:nvSpPr>
          <p:spPr bwMode="auto">
            <a:xfrm>
              <a:off x="6875649" y="355358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5" name="Line 15">
              <a:extLst>
                <a:ext uri="{FF2B5EF4-FFF2-40B4-BE49-F238E27FC236}">
                  <a16:creationId xmlns:a16="http://schemas.microsoft.com/office/drawing/2014/main" id="{932F9574-CEB7-4D8E-B2E3-102C87E24D98}"/>
                </a:ext>
              </a:extLst>
            </p:cNvPr>
            <p:cNvSpPr>
              <a:spLocks noChangeShapeType="1"/>
            </p:cNvSpPr>
            <p:nvPr/>
          </p:nvSpPr>
          <p:spPr bwMode="auto">
            <a:xfrm>
              <a:off x="6875649" y="362674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6" name="Line 16">
              <a:extLst>
                <a:ext uri="{FF2B5EF4-FFF2-40B4-BE49-F238E27FC236}">
                  <a16:creationId xmlns:a16="http://schemas.microsoft.com/office/drawing/2014/main" id="{98060CF8-FD12-4082-B2C4-6E3F754E1359}"/>
                </a:ext>
              </a:extLst>
            </p:cNvPr>
            <p:cNvSpPr>
              <a:spLocks noChangeShapeType="1"/>
            </p:cNvSpPr>
            <p:nvPr/>
          </p:nvSpPr>
          <p:spPr bwMode="auto">
            <a:xfrm>
              <a:off x="6837104" y="3703234"/>
              <a:ext cx="931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sp>
          <p:nvSpPr>
            <p:cNvPr id="77" name="Line 17">
              <a:extLst>
                <a:ext uri="{FF2B5EF4-FFF2-40B4-BE49-F238E27FC236}">
                  <a16:creationId xmlns:a16="http://schemas.microsoft.com/office/drawing/2014/main" id="{6F81884F-D161-4E94-991C-F83DD89720B6}"/>
                </a:ext>
              </a:extLst>
            </p:cNvPr>
            <p:cNvSpPr>
              <a:spLocks noChangeShapeType="1"/>
            </p:cNvSpPr>
            <p:nvPr/>
          </p:nvSpPr>
          <p:spPr bwMode="auto">
            <a:xfrm>
              <a:off x="6830299" y="3480426"/>
              <a:ext cx="22613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914262">
                <a:defRPr/>
              </a:pPr>
              <a:endParaRPr lang="en-US" kern="0">
                <a:solidFill>
                  <a:srgbClr val="353535"/>
                </a:solidFill>
                <a:latin typeface="Segoe UI Semilight"/>
              </a:endParaRPr>
            </a:p>
          </p:txBody>
        </p:sp>
      </p:grpSp>
      <p:sp>
        <p:nvSpPr>
          <p:cNvPr id="78" name="Rectangle 77">
            <a:extLst>
              <a:ext uri="{FF2B5EF4-FFF2-40B4-BE49-F238E27FC236}">
                <a16:creationId xmlns:a16="http://schemas.microsoft.com/office/drawing/2014/main" id="{4F2C08BC-6817-4F3C-98EB-C30CA5BE35E1}"/>
              </a:ext>
            </a:extLst>
          </p:cNvPr>
          <p:cNvSpPr/>
          <p:nvPr/>
        </p:nvSpPr>
        <p:spPr>
          <a:xfrm>
            <a:off x="9792781" y="4062821"/>
            <a:ext cx="370358"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AI</a:t>
            </a:r>
          </a:p>
        </p:txBody>
      </p:sp>
      <p:cxnSp>
        <p:nvCxnSpPr>
          <p:cNvPr id="79" name="Straight Arrow Connector 78">
            <a:extLst>
              <a:ext uri="{FF2B5EF4-FFF2-40B4-BE49-F238E27FC236}">
                <a16:creationId xmlns:a16="http://schemas.microsoft.com/office/drawing/2014/main" id="{5368C936-48D5-470D-8646-4A6181FC3E04}"/>
              </a:ext>
            </a:extLst>
          </p:cNvPr>
          <p:cNvCxnSpPr>
            <a:cxnSpLocks/>
          </p:cNvCxnSpPr>
          <p:nvPr/>
        </p:nvCxnSpPr>
        <p:spPr>
          <a:xfrm>
            <a:off x="9483393" y="339866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185B665-2B39-4AFB-90CE-8414860BEDC6}"/>
              </a:ext>
            </a:extLst>
          </p:cNvPr>
          <p:cNvCxnSpPr/>
          <p:nvPr/>
        </p:nvCxnSpPr>
        <p:spPr>
          <a:xfrm>
            <a:off x="9483393" y="4211301"/>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B0C0500-1EF2-4946-8D77-0AC964B915C1}"/>
              </a:ext>
            </a:extLst>
          </p:cNvPr>
          <p:cNvCxnSpPr/>
          <p:nvPr/>
        </p:nvCxnSpPr>
        <p:spPr>
          <a:xfrm>
            <a:off x="9483393" y="2586022"/>
            <a:ext cx="21316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682BADB3-3A66-420F-A1F3-C9701048DD97}"/>
              </a:ext>
            </a:extLst>
          </p:cNvPr>
          <p:cNvSpPr/>
          <p:nvPr/>
        </p:nvSpPr>
        <p:spPr>
          <a:xfrm>
            <a:off x="9792781" y="2463816"/>
            <a:ext cx="1470082" cy="297004"/>
          </a:xfrm>
          <a:prstGeom prst="rect">
            <a:avLst/>
          </a:prstGeom>
        </p:spPr>
        <p:txBody>
          <a:bodyPr wrap="none">
            <a:spAutoFit/>
          </a:bodyPr>
          <a:lstStyle/>
          <a:p>
            <a:pPr defTabSz="913997" fontAlgn="base">
              <a:lnSpc>
                <a:spcPct val="95000"/>
              </a:lnSpc>
              <a:spcBef>
                <a:spcPct val="0"/>
              </a:spcBef>
              <a:spcAft>
                <a:spcPct val="0"/>
              </a:spcAft>
              <a:defRPr/>
            </a:pPr>
            <a:r>
              <a:rPr lang="en-US" sz="1400" b="1" kern="0" spc="49">
                <a:solidFill>
                  <a:srgbClr val="505050"/>
                </a:solidFill>
                <a:latin typeface="Segoe UI Semibold" charset="0"/>
                <a:ea typeface="Segoe UI Semibold" charset="0"/>
                <a:cs typeface="Segoe UI Semibold" charset="0"/>
              </a:rPr>
              <a:t>BI + Reporting</a:t>
            </a:r>
          </a:p>
        </p:txBody>
      </p:sp>
      <p:sp>
        <p:nvSpPr>
          <p:cNvPr id="83" name="Freeform: Shape 829">
            <a:extLst>
              <a:ext uri="{FF2B5EF4-FFF2-40B4-BE49-F238E27FC236}">
                <a16:creationId xmlns:a16="http://schemas.microsoft.com/office/drawing/2014/main" id="{C24117DA-C835-40F8-B538-F74204C08A83}"/>
              </a:ext>
            </a:extLst>
          </p:cNvPr>
          <p:cNvSpPr/>
          <p:nvPr/>
        </p:nvSpPr>
        <p:spPr bwMode="auto">
          <a:xfrm>
            <a:off x="8163829" y="3212388"/>
            <a:ext cx="381019" cy="4912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4" name="Group 83">
            <a:extLst>
              <a:ext uri="{FF2B5EF4-FFF2-40B4-BE49-F238E27FC236}">
                <a16:creationId xmlns:a16="http://schemas.microsoft.com/office/drawing/2014/main" id="{0E7CEB8A-65B3-4930-A4CE-65C6AF1DC8F8}"/>
              </a:ext>
            </a:extLst>
          </p:cNvPr>
          <p:cNvGrpSpPr/>
          <p:nvPr/>
        </p:nvGrpSpPr>
        <p:grpSpPr>
          <a:xfrm>
            <a:off x="2431843" y="3219075"/>
            <a:ext cx="1033911" cy="441824"/>
            <a:chOff x="3236946" y="3475316"/>
            <a:chExt cx="1034058" cy="441886"/>
          </a:xfrm>
        </p:grpSpPr>
        <p:sp>
          <p:nvSpPr>
            <p:cNvPr id="85" name="gear_3">
              <a:extLst>
                <a:ext uri="{FF2B5EF4-FFF2-40B4-BE49-F238E27FC236}">
                  <a16:creationId xmlns:a16="http://schemas.microsoft.com/office/drawing/2014/main" id="{B9415822-668A-40A7-8B13-98E0D57E84C3}"/>
                </a:ext>
              </a:extLst>
            </p:cNvPr>
            <p:cNvSpPr>
              <a:spLocks noChangeAspect="1" noEditPoints="1"/>
            </p:cNvSpPr>
            <p:nvPr/>
          </p:nvSpPr>
          <p:spPr bwMode="auto">
            <a:xfrm>
              <a:off x="3517149" y="3550547"/>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91427" tIns="45713" rIns="91427" bIns="45713" numCol="1" anchor="t" anchorCtr="0" compatLnSpc="1">
              <a:prstTxWarp prst="textNoShape">
                <a:avLst/>
              </a:prstTxWarp>
            </a:bodyPr>
            <a:lstStyle/>
            <a:p>
              <a:pPr defTabSz="914296">
                <a:defRPr/>
              </a:pPr>
              <a:endParaRPr lang="en-US" sz="900">
                <a:gradFill>
                  <a:gsLst>
                    <a:gs pos="0">
                      <a:srgbClr val="505050"/>
                    </a:gs>
                    <a:gs pos="100000">
                      <a:srgbClr val="505050"/>
                    </a:gs>
                  </a:gsLst>
                </a:gradFill>
                <a:latin typeface="Segoe UI Semilight"/>
              </a:endParaRPr>
            </a:p>
          </p:txBody>
        </p:sp>
        <p:sp>
          <p:nvSpPr>
            <p:cNvPr id="86" name="Freeform 27">
              <a:extLst>
                <a:ext uri="{FF2B5EF4-FFF2-40B4-BE49-F238E27FC236}">
                  <a16:creationId xmlns:a16="http://schemas.microsoft.com/office/drawing/2014/main" id="{D28582F1-3ACD-4A98-AE44-96715520103F}"/>
                </a:ext>
              </a:extLst>
            </p:cNvPr>
            <p:cNvSpPr/>
            <p:nvPr/>
          </p:nvSpPr>
          <p:spPr bwMode="auto">
            <a:xfrm flipV="1">
              <a:off x="3301074" y="3641014"/>
              <a:ext cx="187701" cy="52874"/>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7" name="Freeform 272">
              <a:extLst>
                <a:ext uri="{FF2B5EF4-FFF2-40B4-BE49-F238E27FC236}">
                  <a16:creationId xmlns:a16="http://schemas.microsoft.com/office/drawing/2014/main" id="{59D30CA9-882C-44AD-ACB3-3CD445C4CFF4}"/>
                </a:ext>
              </a:extLst>
            </p:cNvPr>
            <p:cNvSpPr/>
            <p:nvPr/>
          </p:nvSpPr>
          <p:spPr bwMode="auto">
            <a:xfrm>
              <a:off x="3301074" y="3693888"/>
              <a:ext cx="187701" cy="60442"/>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8" name="Freeform 274">
              <a:extLst>
                <a:ext uri="{FF2B5EF4-FFF2-40B4-BE49-F238E27FC236}">
                  <a16:creationId xmlns:a16="http://schemas.microsoft.com/office/drawing/2014/main" id="{A2A3BA81-38F4-4AD3-B048-3ABC212C8E64}"/>
                </a:ext>
              </a:extLst>
            </p:cNvPr>
            <p:cNvSpPr/>
            <p:nvPr/>
          </p:nvSpPr>
          <p:spPr bwMode="auto">
            <a:xfrm>
              <a:off x="3622721" y="3697510"/>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89" name="Freeform 275">
              <a:extLst>
                <a:ext uri="{FF2B5EF4-FFF2-40B4-BE49-F238E27FC236}">
                  <a16:creationId xmlns:a16="http://schemas.microsoft.com/office/drawing/2014/main" id="{AA70E3B2-0411-44E8-B958-8FA1AD6B3DA4}"/>
                </a:ext>
              </a:extLst>
            </p:cNvPr>
            <p:cNvSpPr/>
            <p:nvPr/>
          </p:nvSpPr>
          <p:spPr bwMode="auto">
            <a:xfrm>
              <a:off x="3822850" y="3697510"/>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96">
                <a:defRPr/>
              </a:pPr>
              <a:endParaRPr lang="en-US" sz="1800">
                <a:solidFill>
                  <a:srgbClr val="FFFFFF"/>
                </a:solidFill>
                <a:latin typeface="Segoe UI Semilight"/>
              </a:endParaRPr>
            </a:p>
          </p:txBody>
        </p:sp>
        <p:sp>
          <p:nvSpPr>
            <p:cNvPr id="90" name="Freeform: Shape 829">
              <a:extLst>
                <a:ext uri="{FF2B5EF4-FFF2-40B4-BE49-F238E27FC236}">
                  <a16:creationId xmlns:a16="http://schemas.microsoft.com/office/drawing/2014/main" id="{23D96275-1219-49BC-9422-DCBBDB96F5B1}"/>
                </a:ext>
              </a:extLst>
            </p:cNvPr>
            <p:cNvSpPr/>
            <p:nvPr/>
          </p:nvSpPr>
          <p:spPr bwMode="auto">
            <a:xfrm>
              <a:off x="4001911" y="3532163"/>
              <a:ext cx="269093" cy="34691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Cylinder 828">
              <a:extLst>
                <a:ext uri="{FF2B5EF4-FFF2-40B4-BE49-F238E27FC236}">
                  <a16:creationId xmlns:a16="http://schemas.microsoft.com/office/drawing/2014/main" id="{B692E66B-154E-42AE-8FC6-8824C26EA06E}"/>
                </a:ext>
              </a:extLst>
            </p:cNvPr>
            <p:cNvSpPr/>
            <p:nvPr/>
          </p:nvSpPr>
          <p:spPr bwMode="auto">
            <a:xfrm>
              <a:off x="3236946" y="3475316"/>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sp>
          <p:nvSpPr>
            <p:cNvPr id="92" name="Cylinder 828">
              <a:extLst>
                <a:ext uri="{FF2B5EF4-FFF2-40B4-BE49-F238E27FC236}">
                  <a16:creationId xmlns:a16="http://schemas.microsoft.com/office/drawing/2014/main" id="{0508CAA8-7DE5-4FBA-9337-A781926414EA}"/>
                </a:ext>
              </a:extLst>
            </p:cNvPr>
            <p:cNvSpPr/>
            <p:nvPr/>
          </p:nvSpPr>
          <p:spPr bwMode="auto">
            <a:xfrm>
              <a:off x="3236946" y="3754330"/>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365" fontAlgn="base">
                <a:lnSpc>
                  <a:spcPct val="90000"/>
                </a:lnSpc>
                <a:spcBef>
                  <a:spcPct val="0"/>
                </a:spcBef>
                <a:spcAft>
                  <a:spcPct val="0"/>
                </a:spcAft>
                <a:defRPr/>
              </a:pPr>
              <a:endParaRPr lang="en-US" sz="1800">
                <a:solidFill>
                  <a:srgbClr val="0078D7"/>
                </a:solidFill>
                <a:latin typeface="Segoe UI Light"/>
                <a:ea typeface="Segoe UI" pitchFamily="34" charset="0"/>
                <a:cs typeface="Segoe UI" pitchFamily="34" charset="0"/>
              </a:endParaRPr>
            </a:p>
          </p:txBody>
        </p:sp>
      </p:grpSp>
      <p:sp>
        <p:nvSpPr>
          <p:cNvPr id="93" name="Right Bracket 92">
            <a:extLst>
              <a:ext uri="{FF2B5EF4-FFF2-40B4-BE49-F238E27FC236}">
                <a16:creationId xmlns:a16="http://schemas.microsoft.com/office/drawing/2014/main" id="{EEE2E213-1C22-4B96-BBFD-EBD65D184961}"/>
              </a:ext>
            </a:extLst>
          </p:cNvPr>
          <p:cNvSpPr/>
          <p:nvPr/>
        </p:nvSpPr>
        <p:spPr>
          <a:xfrm>
            <a:off x="9338941" y="2439815"/>
            <a:ext cx="52611" cy="1919968"/>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96">
              <a:defRPr/>
            </a:pPr>
            <a:endParaRPr lang="en-US" sz="1000">
              <a:solidFill>
                <a:srgbClr val="505050"/>
              </a:solidFill>
              <a:latin typeface="Segoe UI"/>
            </a:endParaRPr>
          </a:p>
        </p:txBody>
      </p:sp>
    </p:spTree>
    <p:extLst>
      <p:ext uri="{BB962C8B-B14F-4D97-AF65-F5344CB8AC3E}">
        <p14:creationId xmlns:p14="http://schemas.microsoft.com/office/powerpoint/2010/main" val="8146100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Factory</a:t>
            </a:r>
          </a:p>
        </p:txBody>
      </p:sp>
    </p:spTree>
    <p:custDataLst>
      <p:tags r:id="rId1"/>
    </p:custDataLst>
    <p:extLst>
      <p:ext uri="{BB962C8B-B14F-4D97-AF65-F5344CB8AC3E}">
        <p14:creationId xmlns:p14="http://schemas.microsoft.com/office/powerpoint/2010/main" val="2493023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42B4B5BD-5D8E-4F06-87B6-19D6E846C076}"/>
              </a:ext>
            </a:extLst>
          </p:cNvPr>
          <p:cNvSpPr/>
          <p:nvPr/>
        </p:nvSpPr>
        <p:spPr bwMode="auto">
          <a:xfrm>
            <a:off x="317048" y="4248784"/>
            <a:ext cx="2641466" cy="2492237"/>
          </a:xfrm>
          <a:prstGeom prst="roundRect">
            <a:avLst/>
          </a:prstGeom>
          <a:solidFill>
            <a:schemeClr val="bg1"/>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endParaRPr kumimoji="0" lang="en-US" sz="1372" b="1" i="0" u="none" strike="noStrike" kern="0" cap="none" spc="0" normalizeH="0" baseline="0" noProof="0">
              <a:ln>
                <a:noFill/>
              </a:ln>
              <a:solidFill>
                <a:srgbClr val="404040">
                  <a:lumMod val="75000"/>
                </a:srgbClr>
              </a:solidFill>
              <a:effectLst/>
              <a:uLnTx/>
              <a:uFillTx/>
              <a:latin typeface="Segoe UI"/>
              <a:ea typeface="Segoe UI" pitchFamily="34" charset="0"/>
              <a:cs typeface="Segoe UI" pitchFamily="34" charset="0"/>
            </a:endParaRPr>
          </a:p>
        </p:txBody>
      </p:sp>
      <p:sp>
        <p:nvSpPr>
          <p:cNvPr id="60" name="Freeform 5">
            <a:extLst>
              <a:ext uri="{FF2B5EF4-FFF2-40B4-BE49-F238E27FC236}">
                <a16:creationId xmlns:a16="http://schemas.microsoft.com/office/drawing/2014/main" id="{8DAA641D-66AF-48AF-BEF1-BD5E3652492F}"/>
              </a:ext>
            </a:extLst>
          </p:cNvPr>
          <p:cNvSpPr>
            <a:spLocks noChangeAspect="1"/>
          </p:cNvSpPr>
          <p:nvPr/>
        </p:nvSpPr>
        <p:spPr bwMode="black">
          <a:xfrm>
            <a:off x="3826254" y="5599953"/>
            <a:ext cx="3066301" cy="121697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22" name="Freeform 5">
            <a:extLst>
              <a:ext uri="{FF2B5EF4-FFF2-40B4-BE49-F238E27FC236}">
                <a16:creationId xmlns:a16="http://schemas.microsoft.com/office/drawing/2014/main" id="{C94DB16D-BD12-474E-91F7-2B08993B681F}"/>
              </a:ext>
            </a:extLst>
          </p:cNvPr>
          <p:cNvSpPr>
            <a:spLocks noChangeAspect="1"/>
          </p:cNvSpPr>
          <p:nvPr/>
        </p:nvSpPr>
        <p:spPr bwMode="black">
          <a:xfrm>
            <a:off x="866855" y="142109"/>
            <a:ext cx="5378549" cy="21663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005C6554-7033-4FD7-817B-04EE491AC890}"/>
              </a:ext>
            </a:extLst>
          </p:cNvPr>
          <p:cNvSpPr/>
          <p:nvPr/>
        </p:nvSpPr>
        <p:spPr bwMode="auto">
          <a:xfrm>
            <a:off x="1613876" y="1636149"/>
            <a:ext cx="4196176" cy="1143425"/>
          </a:xfrm>
          <a:prstGeom prst="roundRect">
            <a:avLst/>
          </a:prstGeom>
          <a:solidFill>
            <a:srgbClr val="FFFFFF"/>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Azure Data Factory v2 Service</a:t>
            </a:r>
          </a:p>
        </p:txBody>
      </p:sp>
      <p:sp>
        <p:nvSpPr>
          <p:cNvPr id="18" name="TextBox 17">
            <a:extLst>
              <a:ext uri="{FF2B5EF4-FFF2-40B4-BE49-F238E27FC236}">
                <a16:creationId xmlns:a16="http://schemas.microsoft.com/office/drawing/2014/main" id="{029EA186-9883-431C-AA23-13E9D056A966}"/>
              </a:ext>
            </a:extLst>
          </p:cNvPr>
          <p:cNvSpPr txBox="1"/>
          <p:nvPr/>
        </p:nvSpPr>
        <p:spPr>
          <a:xfrm>
            <a:off x="1376488" y="1902421"/>
            <a:ext cx="4719513" cy="162932"/>
          </a:xfrm>
          <a:prstGeom prst="rect">
            <a:avLst/>
          </a:prstGeom>
          <a:noFill/>
        </p:spPr>
        <p:txBody>
          <a:bodyPr wrap="square" lIns="0" tIns="0" rIns="0" bIns="0" rtlCol="0">
            <a:spAutoFit/>
          </a:bodyPr>
          <a:lstStyle/>
          <a:p>
            <a:pPr marL="0" marR="0" lvl="0" indent="0" algn="ctr" defTabSz="609285" rtl="0" eaLnBrk="1" fontAlgn="auto" latinLnBrk="0" hangingPunct="1">
              <a:lnSpc>
                <a:spcPct val="90000"/>
              </a:lnSpc>
              <a:spcBef>
                <a:spcPts val="0"/>
              </a:spcBef>
              <a:spcAft>
                <a:spcPts val="80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Scheduling | Orchestration | Monitoring</a:t>
            </a:r>
          </a:p>
        </p:txBody>
      </p:sp>
      <p:cxnSp>
        <p:nvCxnSpPr>
          <p:cNvPr id="19" name="Straight Arrow Connector 18">
            <a:extLst>
              <a:ext uri="{FF2B5EF4-FFF2-40B4-BE49-F238E27FC236}">
                <a16:creationId xmlns:a16="http://schemas.microsoft.com/office/drawing/2014/main" id="{3A95DAF6-04E2-4384-BB8B-B9B6B58E307A}"/>
              </a:ext>
            </a:extLst>
          </p:cNvPr>
          <p:cNvCxnSpPr>
            <a:cxnSpLocks/>
          </p:cNvCxnSpPr>
          <p:nvPr/>
        </p:nvCxnSpPr>
        <p:spPr>
          <a:xfrm flipH="1">
            <a:off x="3844191" y="1439279"/>
            <a:ext cx="1" cy="177861"/>
          </a:xfrm>
          <a:prstGeom prst="straightConnector1">
            <a:avLst/>
          </a:prstGeom>
          <a:noFill/>
          <a:ln w="9525" cap="flat" cmpd="sng" algn="ctr">
            <a:solidFill>
              <a:srgbClr val="353535"/>
            </a:solidFill>
            <a:prstDash val="solid"/>
            <a:headEnd type="none"/>
            <a:tailEnd type="triangle"/>
          </a:ln>
          <a:effectLst/>
        </p:spPr>
      </p:cxnSp>
      <p:sp>
        <p:nvSpPr>
          <p:cNvPr id="20" name="Rectangle: Rounded Corners 19">
            <a:extLst>
              <a:ext uri="{FF2B5EF4-FFF2-40B4-BE49-F238E27FC236}">
                <a16:creationId xmlns:a16="http://schemas.microsoft.com/office/drawing/2014/main" id="{66975588-CC78-4821-A755-6DCBF069CB7A}"/>
              </a:ext>
            </a:extLst>
          </p:cNvPr>
          <p:cNvSpPr/>
          <p:nvPr/>
        </p:nvSpPr>
        <p:spPr bwMode="auto">
          <a:xfrm>
            <a:off x="1613876" y="841876"/>
            <a:ext cx="4196176" cy="518621"/>
          </a:xfrm>
          <a:prstGeom prst="roundRect">
            <a:avLst>
              <a:gd name="adj" fmla="val 29739"/>
            </a:avLst>
          </a:prstGeom>
          <a:solidFill>
            <a:srgbClr val="FFFFFF">
              <a:alpha val="64000"/>
            </a:srgbClr>
          </a:solidFill>
          <a:ln w="10795" cap="flat" cmpd="sng" algn="ctr">
            <a:solidFill>
              <a:srgbClr val="002050"/>
            </a:solidFill>
            <a:prstDash val="solid"/>
            <a:headEnd type="none" w="med" len="med"/>
            <a:tailEnd type="none" w="med" len="med"/>
          </a:ln>
          <a:effectLst/>
        </p:spPr>
        <p:txBody>
          <a:bodyPr lIns="0" tIns="0" rIns="0" bIns="0" rtlCol="0" anchor="t"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UX &amp; SDK</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76" b="0" i="1" u="none" strike="noStrike" kern="0" cap="none" spc="0" normalizeH="0" baseline="0" noProof="0">
                <a:ln>
                  <a:noFill/>
                </a:ln>
                <a:gradFill>
                  <a:gsLst>
                    <a:gs pos="2917">
                      <a:srgbClr val="404040"/>
                    </a:gs>
                    <a:gs pos="30000">
                      <a:srgbClr val="404040"/>
                    </a:gs>
                  </a:gsLst>
                  <a:lin ang="5400000" scaled="0"/>
                </a:gradFill>
                <a:effectLst/>
                <a:uLnTx/>
                <a:uFillTx/>
                <a:latin typeface="Segoe UI Semilight"/>
                <a:ea typeface="+mn-ea"/>
                <a:cs typeface="+mn-cs"/>
              </a:rPr>
              <a:t>Authoring  | Monitoring/Mgmt</a:t>
            </a:r>
          </a:p>
        </p:txBody>
      </p:sp>
      <p:pic>
        <p:nvPicPr>
          <p:cNvPr id="21" name="Picture 20">
            <a:extLst>
              <a:ext uri="{FF2B5EF4-FFF2-40B4-BE49-F238E27FC236}">
                <a16:creationId xmlns:a16="http://schemas.microsoft.com/office/drawing/2014/main" id="{23D93E9B-7D38-4A37-9797-D94A97223323}"/>
              </a:ext>
            </a:extLst>
          </p:cNvPr>
          <p:cNvPicPr>
            <a:picLocks noChangeAspect="1"/>
          </p:cNvPicPr>
          <p:nvPr/>
        </p:nvPicPr>
        <p:blipFill>
          <a:blip r:embed="rId2"/>
          <a:stretch>
            <a:fillRect/>
          </a:stretch>
        </p:blipFill>
        <p:spPr>
          <a:xfrm>
            <a:off x="1835302" y="899996"/>
            <a:ext cx="382603" cy="362644"/>
          </a:xfrm>
          <a:prstGeom prst="rect">
            <a:avLst/>
          </a:prstGeom>
        </p:spPr>
      </p:pic>
      <p:sp>
        <p:nvSpPr>
          <p:cNvPr id="27" name="Rectangle 26">
            <a:extLst>
              <a:ext uri="{FF2B5EF4-FFF2-40B4-BE49-F238E27FC236}">
                <a16:creationId xmlns:a16="http://schemas.microsoft.com/office/drawing/2014/main" id="{2B221E4C-07E8-418B-9E78-834B1C106DAF}"/>
              </a:ext>
            </a:extLst>
          </p:cNvPr>
          <p:cNvSpPr/>
          <p:nvPr/>
        </p:nvSpPr>
        <p:spPr bwMode="auto">
          <a:xfrm>
            <a:off x="941558" y="4536049"/>
            <a:ext cx="1209553"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Self Hosted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Runtime</a:t>
            </a:r>
          </a:p>
        </p:txBody>
      </p:sp>
      <p:sp>
        <p:nvSpPr>
          <p:cNvPr id="31" name="Freeform 5">
            <a:extLst>
              <a:ext uri="{FF2B5EF4-FFF2-40B4-BE49-F238E27FC236}">
                <a16:creationId xmlns:a16="http://schemas.microsoft.com/office/drawing/2014/main" id="{3C2DF947-5B6C-4FFF-B652-4381D3CF9D4B}"/>
              </a:ext>
            </a:extLst>
          </p:cNvPr>
          <p:cNvSpPr>
            <a:spLocks noChangeAspect="1"/>
          </p:cNvSpPr>
          <p:nvPr/>
        </p:nvSpPr>
        <p:spPr bwMode="black">
          <a:xfrm>
            <a:off x="3770431" y="4066146"/>
            <a:ext cx="3066301" cy="160160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121870" tIns="60935" rIns="121870" bIns="60935" numCol="1" anchor="t" anchorCtr="0" compatLnSpc="1">
            <a:prstTxWarp prst="textNoShape">
              <a:avLst/>
            </a:prstTxWarp>
          </a:bodyPr>
          <a:lstStyle/>
          <a:p>
            <a:pPr marL="0" marR="0" lvl="0" indent="0" algn="l" defTabSz="609285"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404040"/>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31030F99-B296-4B8D-BA2B-2719DB1D75A4}"/>
              </a:ext>
            </a:extLst>
          </p:cNvPr>
          <p:cNvSpPr txBox="1"/>
          <p:nvPr/>
        </p:nvSpPr>
        <p:spPr>
          <a:xfrm>
            <a:off x="4570453" y="5168818"/>
            <a:ext cx="1328860"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Svcs </a:t>
            </a:r>
          </a:p>
        </p:txBody>
      </p:sp>
      <p:pic>
        <p:nvPicPr>
          <p:cNvPr id="33" name="Picture 32">
            <a:extLst>
              <a:ext uri="{FF2B5EF4-FFF2-40B4-BE49-F238E27FC236}">
                <a16:creationId xmlns:a16="http://schemas.microsoft.com/office/drawing/2014/main" id="{882F6FEA-6ADE-4725-89D7-C4DB5DF6BD11}"/>
              </a:ext>
            </a:extLst>
          </p:cNvPr>
          <p:cNvPicPr>
            <a:picLocks noChangeAspect="1"/>
          </p:cNvPicPr>
          <p:nvPr/>
        </p:nvPicPr>
        <p:blipFill>
          <a:blip r:embed="rId3">
            <a:biLevel thresh="50000"/>
          </a:blip>
          <a:stretch>
            <a:fillRect/>
          </a:stretch>
        </p:blipFill>
        <p:spPr>
          <a:xfrm>
            <a:off x="418643" y="5286904"/>
            <a:ext cx="674300" cy="1334256"/>
          </a:xfrm>
          <a:prstGeom prst="rect">
            <a:avLst/>
          </a:prstGeom>
        </p:spPr>
      </p:pic>
      <p:sp>
        <p:nvSpPr>
          <p:cNvPr id="35" name="TextBox 34">
            <a:extLst>
              <a:ext uri="{FF2B5EF4-FFF2-40B4-BE49-F238E27FC236}">
                <a16:creationId xmlns:a16="http://schemas.microsoft.com/office/drawing/2014/main" id="{C19C66A0-EE66-4B13-B748-6018CDE0DDA7}"/>
              </a:ext>
            </a:extLst>
          </p:cNvPr>
          <p:cNvSpPr txBox="1"/>
          <p:nvPr/>
        </p:nvSpPr>
        <p:spPr>
          <a:xfrm>
            <a:off x="994540" y="5474721"/>
            <a:ext cx="2103660"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Prem Apps &amp; Data </a:t>
            </a:r>
          </a:p>
        </p:txBody>
      </p:sp>
      <p:sp>
        <p:nvSpPr>
          <p:cNvPr id="29" name="Rectangle 28">
            <a:extLst>
              <a:ext uri="{FF2B5EF4-FFF2-40B4-BE49-F238E27FC236}">
                <a16:creationId xmlns:a16="http://schemas.microsoft.com/office/drawing/2014/main" id="{DA34DF98-0853-4D4C-8813-D270DC447790}"/>
              </a:ext>
            </a:extLst>
          </p:cNvPr>
          <p:cNvSpPr/>
          <p:nvPr/>
        </p:nvSpPr>
        <p:spPr bwMode="auto">
          <a:xfrm>
            <a:off x="4584652" y="4424925"/>
            <a:ext cx="1567135" cy="5363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 </a:t>
            </a:r>
          </a:p>
          <a:p>
            <a:pPr marL="0" marR="0" lvl="0" indent="0" algn="ctr" defTabSz="124256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Runtime </a:t>
            </a:r>
          </a:p>
        </p:txBody>
      </p:sp>
      <p:grpSp>
        <p:nvGrpSpPr>
          <p:cNvPr id="40" name="Group 39">
            <a:extLst>
              <a:ext uri="{FF2B5EF4-FFF2-40B4-BE49-F238E27FC236}">
                <a16:creationId xmlns:a16="http://schemas.microsoft.com/office/drawing/2014/main" id="{DDA2F3E5-6B52-4C08-BBF6-634DDA94B45F}"/>
              </a:ext>
            </a:extLst>
          </p:cNvPr>
          <p:cNvGrpSpPr/>
          <p:nvPr/>
        </p:nvGrpSpPr>
        <p:grpSpPr>
          <a:xfrm>
            <a:off x="1552690" y="4030453"/>
            <a:ext cx="1031621" cy="409182"/>
            <a:chOff x="1570037" y="2467828"/>
            <a:chExt cx="1052307" cy="417387"/>
          </a:xfrm>
        </p:grpSpPr>
        <p:sp>
          <p:nvSpPr>
            <p:cNvPr id="39" name="Rectangle 38">
              <a:extLst>
                <a:ext uri="{FF2B5EF4-FFF2-40B4-BE49-F238E27FC236}">
                  <a16:creationId xmlns:a16="http://schemas.microsoft.com/office/drawing/2014/main" id="{49D55D25-55CA-45FE-9FD9-6CC47F4EDB69}"/>
                </a:ext>
              </a:extLst>
            </p:cNvPr>
            <p:cNvSpPr/>
            <p:nvPr/>
          </p:nvSpPr>
          <p:spPr bwMode="auto">
            <a:xfrm>
              <a:off x="1715190" y="2572174"/>
              <a:ext cx="762000" cy="2086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 name="Graphic 37" descr="Table">
              <a:extLst>
                <a:ext uri="{FF2B5EF4-FFF2-40B4-BE49-F238E27FC236}">
                  <a16:creationId xmlns:a16="http://schemas.microsoft.com/office/drawing/2014/main" id="{6B4F9E13-A5DD-4336-BA97-75C8652A7C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0037" y="2467828"/>
              <a:ext cx="1052307" cy="417387"/>
            </a:xfrm>
            <a:prstGeom prst="rect">
              <a:avLst/>
            </a:prstGeom>
          </p:spPr>
        </p:pic>
      </p:grpSp>
      <p:pic>
        <p:nvPicPr>
          <p:cNvPr id="42" name="Graphic 41" descr="Bonfire">
            <a:extLst>
              <a:ext uri="{FF2B5EF4-FFF2-40B4-BE49-F238E27FC236}">
                <a16:creationId xmlns:a16="http://schemas.microsoft.com/office/drawing/2014/main" id="{97B86723-0FB8-42F6-B7A4-BD7C3C54A1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5124" y="3725101"/>
            <a:ext cx="413019" cy="413019"/>
          </a:xfrm>
          <a:prstGeom prst="rect">
            <a:avLst/>
          </a:prstGeom>
        </p:spPr>
      </p:pic>
      <p:cxnSp>
        <p:nvCxnSpPr>
          <p:cNvPr id="43" name="Straight Arrow Connector 42">
            <a:extLst>
              <a:ext uri="{FF2B5EF4-FFF2-40B4-BE49-F238E27FC236}">
                <a16:creationId xmlns:a16="http://schemas.microsoft.com/office/drawing/2014/main" id="{D4E385F1-7A8F-436F-B6BA-18F11BABC1D0}"/>
              </a:ext>
            </a:extLst>
          </p:cNvPr>
          <p:cNvCxnSpPr>
            <a:cxnSpLocks/>
          </p:cNvCxnSpPr>
          <p:nvPr/>
        </p:nvCxnSpPr>
        <p:spPr>
          <a:xfrm flipH="1">
            <a:off x="124016" y="182116"/>
            <a:ext cx="467743" cy="798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4BF073-3D98-410B-9BC2-3F2270708AE0}"/>
              </a:ext>
            </a:extLst>
          </p:cNvPr>
          <p:cNvCxnSpPr>
            <a:cxnSpLocks/>
          </p:cNvCxnSpPr>
          <p:nvPr/>
        </p:nvCxnSpPr>
        <p:spPr>
          <a:xfrm flipH="1">
            <a:off x="124016" y="518651"/>
            <a:ext cx="480283"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095DFB61-8305-4F34-83B5-2F372E50C2F6}"/>
              </a:ext>
            </a:extLst>
          </p:cNvPr>
          <p:cNvSpPr txBox="1"/>
          <p:nvPr/>
        </p:nvSpPr>
        <p:spPr>
          <a:xfrm>
            <a:off x="485929" y="-63348"/>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Command and Control</a:t>
            </a:r>
          </a:p>
        </p:txBody>
      </p:sp>
      <p:sp>
        <p:nvSpPr>
          <p:cNvPr id="46" name="TextBox 45">
            <a:extLst>
              <a:ext uri="{FF2B5EF4-FFF2-40B4-BE49-F238E27FC236}">
                <a16:creationId xmlns:a16="http://schemas.microsoft.com/office/drawing/2014/main" id="{2F6B02B0-9284-4FF3-A830-26007B12745C}"/>
              </a:ext>
            </a:extLst>
          </p:cNvPr>
          <p:cNvSpPr txBox="1"/>
          <p:nvPr/>
        </p:nvSpPr>
        <p:spPr>
          <a:xfrm>
            <a:off x="465578" y="279970"/>
            <a:ext cx="4196763" cy="50690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a:t>
            </a:r>
          </a:p>
        </p:txBody>
      </p:sp>
      <p:cxnSp>
        <p:nvCxnSpPr>
          <p:cNvPr id="49" name="Straight Arrow Connector 48">
            <a:extLst>
              <a:ext uri="{FF2B5EF4-FFF2-40B4-BE49-F238E27FC236}">
                <a16:creationId xmlns:a16="http://schemas.microsoft.com/office/drawing/2014/main" id="{8F7A8F24-B21A-40DD-94C6-BF4CB3875348}"/>
              </a:ext>
            </a:extLst>
          </p:cNvPr>
          <p:cNvCxnSpPr>
            <a:cxnSpLocks/>
            <a:stCxn id="29" idx="0"/>
            <a:endCxn id="17" idx="2"/>
          </p:cNvCxnSpPr>
          <p:nvPr/>
        </p:nvCxnSpPr>
        <p:spPr>
          <a:xfrm flipH="1" flipV="1">
            <a:off x="3711964" y="2779574"/>
            <a:ext cx="1656256" cy="1645351"/>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4CED6A6-F53E-4397-9639-240C0B56D184}"/>
              </a:ext>
            </a:extLst>
          </p:cNvPr>
          <p:cNvCxnSpPr>
            <a:cxnSpLocks/>
            <a:stCxn id="27" idx="0"/>
            <a:endCxn id="17" idx="2"/>
          </p:cNvCxnSpPr>
          <p:nvPr/>
        </p:nvCxnSpPr>
        <p:spPr>
          <a:xfrm flipV="1">
            <a:off x="1546335" y="2779574"/>
            <a:ext cx="2165630" cy="175647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B0EBD8C-E2A2-49A3-843B-1FDEB44EECCF}"/>
              </a:ext>
            </a:extLst>
          </p:cNvPr>
          <p:cNvSpPr/>
          <p:nvPr/>
        </p:nvSpPr>
        <p:spPr bwMode="auto">
          <a:xfrm>
            <a:off x="2143950" y="2267520"/>
            <a:ext cx="1921341" cy="414459"/>
          </a:xfrm>
          <a:prstGeom prst="rect">
            <a:avLst/>
          </a:prstGeom>
          <a:solidFill>
            <a:schemeClr val="bg1">
              <a:lumMod val="85000"/>
            </a:schemeClr>
          </a:solidFill>
          <a:ln>
            <a:noFill/>
            <a:prstDash val="dash"/>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F3ED4035-BB56-4CE1-81A0-B153BC2E6A66}"/>
              </a:ext>
            </a:extLst>
          </p:cNvPr>
          <p:cNvSpPr/>
          <p:nvPr/>
        </p:nvSpPr>
        <p:spPr bwMode="auto">
          <a:xfrm>
            <a:off x="2462952" y="2433620"/>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CE12454-6A3A-44CB-8D67-1D787B1EF79C}"/>
              </a:ext>
            </a:extLst>
          </p:cNvPr>
          <p:cNvSpPr/>
          <p:nvPr/>
        </p:nvSpPr>
        <p:spPr bwMode="auto">
          <a:xfrm>
            <a:off x="2879596" y="2429612"/>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0B35D7E2-588A-4DC2-A2C6-A048A133C0C9}"/>
              </a:ext>
            </a:extLst>
          </p:cNvPr>
          <p:cNvSpPr/>
          <p:nvPr/>
        </p:nvSpPr>
        <p:spPr bwMode="auto">
          <a:xfrm>
            <a:off x="3312073" y="2338479"/>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EC0A003E-7ECA-42FE-BF3B-18E9E6FDA764}"/>
              </a:ext>
            </a:extLst>
          </p:cNvPr>
          <p:cNvSpPr/>
          <p:nvPr/>
        </p:nvSpPr>
        <p:spPr bwMode="auto">
          <a:xfrm>
            <a:off x="3312073" y="2540785"/>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0B356A6B-0164-4398-B570-A1F6B7F9F205}"/>
              </a:ext>
            </a:extLst>
          </p:cNvPr>
          <p:cNvCxnSpPr>
            <a:cxnSpLocks/>
            <a:endCxn id="62" idx="1"/>
          </p:cNvCxnSpPr>
          <p:nvPr/>
        </p:nvCxnSpPr>
        <p:spPr>
          <a:xfrm>
            <a:off x="2693564" y="2486713"/>
            <a:ext cx="186032"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7900D27-B01D-4B85-8C5D-1E15BD88A73B}"/>
              </a:ext>
            </a:extLst>
          </p:cNvPr>
          <p:cNvCxnSpPr>
            <a:cxnSpLocks/>
            <a:endCxn id="63" idx="1"/>
          </p:cNvCxnSpPr>
          <p:nvPr/>
        </p:nvCxnSpPr>
        <p:spPr>
          <a:xfrm flipV="1">
            <a:off x="3128917" y="2395580"/>
            <a:ext cx="183156" cy="10462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0E88328-F82C-4906-89F3-82B6B96A790E}"/>
              </a:ext>
            </a:extLst>
          </p:cNvPr>
          <p:cNvCxnSpPr>
            <a:cxnSpLocks/>
            <a:stCxn id="62" idx="3"/>
            <a:endCxn id="64" idx="1"/>
          </p:cNvCxnSpPr>
          <p:nvPr/>
        </p:nvCxnSpPr>
        <p:spPr>
          <a:xfrm>
            <a:off x="3106636" y="2486713"/>
            <a:ext cx="205437" cy="111173"/>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3CDF9319-38AD-4685-9C5B-8916A03F6367}"/>
              </a:ext>
            </a:extLst>
          </p:cNvPr>
          <p:cNvSpPr/>
          <p:nvPr/>
        </p:nvSpPr>
        <p:spPr bwMode="auto">
          <a:xfrm>
            <a:off x="3705535" y="2537586"/>
            <a:ext cx="227040" cy="114202"/>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86231B9F-E3C5-4BEB-8C67-916D75FC05E2}"/>
              </a:ext>
            </a:extLst>
          </p:cNvPr>
          <p:cNvCxnSpPr>
            <a:cxnSpLocks/>
          </p:cNvCxnSpPr>
          <p:nvPr/>
        </p:nvCxnSpPr>
        <p:spPr>
          <a:xfrm>
            <a:off x="3556130" y="2608183"/>
            <a:ext cx="155147" cy="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DE9E213-8A65-4530-A23F-78AC4A9B9D14}"/>
              </a:ext>
            </a:extLst>
          </p:cNvPr>
          <p:cNvSpPr/>
          <p:nvPr/>
        </p:nvSpPr>
        <p:spPr bwMode="auto">
          <a:xfrm>
            <a:off x="4310311" y="2264447"/>
            <a:ext cx="963967" cy="414459"/>
          </a:xfrm>
          <a:prstGeom prst="rect">
            <a:avLst/>
          </a:prstGeom>
          <a:solidFill>
            <a:schemeClr val="bg1">
              <a:lumMod val="85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737373"/>
                </a:solidFill>
                <a:effectLst/>
                <a:uLnTx/>
                <a:uFillTx/>
                <a:latin typeface="Segoe UI Semilight"/>
                <a:ea typeface="Segoe UI" pitchFamily="34" charset="0"/>
                <a:cs typeface="Segoe UI" pitchFamily="34" charset="0"/>
              </a:rPr>
              <a:t>SSIS Package</a:t>
            </a:r>
          </a:p>
        </p:txBody>
      </p:sp>
      <p:sp>
        <p:nvSpPr>
          <p:cNvPr id="81" name="Rectangle 80">
            <a:extLst>
              <a:ext uri="{FF2B5EF4-FFF2-40B4-BE49-F238E27FC236}">
                <a16:creationId xmlns:a16="http://schemas.microsoft.com/office/drawing/2014/main" id="{7D063DB3-63E3-4136-AB49-B591199FFB25}"/>
              </a:ext>
            </a:extLst>
          </p:cNvPr>
          <p:cNvSpPr/>
          <p:nvPr/>
        </p:nvSpPr>
        <p:spPr bwMode="auto">
          <a:xfrm>
            <a:off x="7101068" y="487"/>
            <a:ext cx="5142269"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B71888BB-2D5B-457D-8D15-D4385E9B1996}"/>
              </a:ext>
            </a:extLst>
          </p:cNvPr>
          <p:cNvCxnSpPr>
            <a:cxnSpLocks/>
            <a:endCxn id="27" idx="3"/>
          </p:cNvCxnSpPr>
          <p:nvPr/>
        </p:nvCxnSpPr>
        <p:spPr>
          <a:xfrm flipH="1" flipV="1">
            <a:off x="2151111" y="4804247"/>
            <a:ext cx="1657781" cy="819664"/>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4" name="Straight Arrow Connector 93">
            <a:extLst>
              <a:ext uri="{FF2B5EF4-FFF2-40B4-BE49-F238E27FC236}">
                <a16:creationId xmlns:a16="http://schemas.microsoft.com/office/drawing/2014/main" id="{87F235D6-C9D6-4134-8F25-3D566BA3C7B5}"/>
              </a:ext>
            </a:extLst>
          </p:cNvPr>
          <p:cNvCxnSpPr>
            <a:cxnSpLocks/>
            <a:endCxn id="27" idx="2"/>
          </p:cNvCxnSpPr>
          <p:nvPr/>
        </p:nvCxnSpPr>
        <p:spPr>
          <a:xfrm flipH="1" flipV="1">
            <a:off x="1546335" y="5072446"/>
            <a:ext cx="6356" cy="454821"/>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15" name="Group 14">
            <a:extLst>
              <a:ext uri="{FF2B5EF4-FFF2-40B4-BE49-F238E27FC236}">
                <a16:creationId xmlns:a16="http://schemas.microsoft.com/office/drawing/2014/main" id="{1E8D658E-5222-4EA5-A452-5AA9AA49C4D8}"/>
              </a:ext>
            </a:extLst>
          </p:cNvPr>
          <p:cNvGrpSpPr/>
          <p:nvPr/>
        </p:nvGrpSpPr>
        <p:grpSpPr>
          <a:xfrm>
            <a:off x="5868071" y="4976064"/>
            <a:ext cx="138282" cy="868618"/>
            <a:chOff x="5868071" y="4976064"/>
            <a:chExt cx="138282" cy="868618"/>
          </a:xfrm>
        </p:grpSpPr>
        <p:cxnSp>
          <p:nvCxnSpPr>
            <p:cNvPr id="89" name="Straight Arrow Connector 88">
              <a:extLst>
                <a:ext uri="{FF2B5EF4-FFF2-40B4-BE49-F238E27FC236}">
                  <a16:creationId xmlns:a16="http://schemas.microsoft.com/office/drawing/2014/main" id="{64200DD0-D3DA-4CB7-B918-33C27B988E75}"/>
                </a:ext>
              </a:extLst>
            </p:cNvPr>
            <p:cNvCxnSpPr>
              <a:cxnSpLocks/>
            </p:cNvCxnSpPr>
            <p:nvPr/>
          </p:nvCxnSpPr>
          <p:spPr>
            <a:xfrm flipV="1">
              <a:off x="5868071" y="4976064"/>
              <a:ext cx="0" cy="86861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9" name="Straight Arrow Connector 98">
              <a:extLst>
                <a:ext uri="{FF2B5EF4-FFF2-40B4-BE49-F238E27FC236}">
                  <a16:creationId xmlns:a16="http://schemas.microsoft.com/office/drawing/2014/main" id="{83D0E7C0-5B90-445F-9EB8-2D022FB2918E}"/>
                </a:ext>
              </a:extLst>
            </p:cNvPr>
            <p:cNvCxnSpPr>
              <a:cxnSpLocks/>
            </p:cNvCxnSpPr>
            <p:nvPr/>
          </p:nvCxnSpPr>
          <p:spPr>
            <a:xfrm flipH="1" flipV="1">
              <a:off x="5996526" y="4976065"/>
              <a:ext cx="9827" cy="86294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Arrow Connector 104">
            <a:extLst>
              <a:ext uri="{FF2B5EF4-FFF2-40B4-BE49-F238E27FC236}">
                <a16:creationId xmlns:a16="http://schemas.microsoft.com/office/drawing/2014/main" id="{A1648413-F9FF-4CB3-92FF-125136A3EC96}"/>
              </a:ext>
            </a:extLst>
          </p:cNvPr>
          <p:cNvCxnSpPr>
            <a:cxnSpLocks/>
          </p:cNvCxnSpPr>
          <p:nvPr/>
        </p:nvCxnSpPr>
        <p:spPr>
          <a:xfrm flipH="1" flipV="1">
            <a:off x="1392358" y="5100045"/>
            <a:ext cx="5302" cy="427222"/>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D5CDAE0F-0B5F-4F2E-8CA1-5BB4F041F851}"/>
              </a:ext>
            </a:extLst>
          </p:cNvPr>
          <p:cNvSpPr txBox="1"/>
          <p:nvPr/>
        </p:nvSpPr>
        <p:spPr>
          <a:xfrm>
            <a:off x="2151075" y="2269029"/>
            <a:ext cx="1554459" cy="162932"/>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737373"/>
                </a:solidFill>
                <a:effectLst/>
                <a:uLnTx/>
                <a:uFillTx/>
                <a:latin typeface="Segoe UI Semilight"/>
                <a:ea typeface="+mn-ea"/>
                <a:cs typeface="Segoe UI" pitchFamily="34" charset="0"/>
              </a:rPr>
              <a:t>Pipeline</a:t>
            </a:r>
          </a:p>
        </p:txBody>
      </p:sp>
      <p:pic>
        <p:nvPicPr>
          <p:cNvPr id="47" name="Picture 8" descr="Image result for Amazon AWS">
            <a:extLst>
              <a:ext uri="{FF2B5EF4-FFF2-40B4-BE49-F238E27FC236}">
                <a16:creationId xmlns:a16="http://schemas.microsoft.com/office/drawing/2014/main" id="{AED0228B-4662-48D0-A884-3AD0D6B01D6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206291" y="6510226"/>
            <a:ext cx="611377" cy="22187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B59F154E-2E9A-4649-931F-2488C923D36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254170" y="6254697"/>
            <a:ext cx="524811" cy="366463"/>
          </a:xfrm>
          <a:prstGeom prst="rect">
            <a:avLst/>
          </a:prstGeom>
        </p:spPr>
      </p:pic>
      <p:pic>
        <p:nvPicPr>
          <p:cNvPr id="50" name="Picture 49">
            <a:extLst>
              <a:ext uri="{FF2B5EF4-FFF2-40B4-BE49-F238E27FC236}">
                <a16:creationId xmlns:a16="http://schemas.microsoft.com/office/drawing/2014/main" id="{58ACCCB9-6A0C-46BD-BC00-2FBB592D437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883838" y="6273040"/>
            <a:ext cx="628713" cy="246760"/>
          </a:xfrm>
          <a:prstGeom prst="rect">
            <a:avLst/>
          </a:prstGeom>
        </p:spPr>
      </p:pic>
      <p:pic>
        <p:nvPicPr>
          <p:cNvPr id="53" name="Picture 52">
            <a:extLst>
              <a:ext uri="{FF2B5EF4-FFF2-40B4-BE49-F238E27FC236}">
                <a16:creationId xmlns:a16="http://schemas.microsoft.com/office/drawing/2014/main" id="{BA8019C1-297B-46D4-8B9C-D0E410E9EEB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342545" y="6486522"/>
            <a:ext cx="391592" cy="220270"/>
          </a:xfrm>
          <a:prstGeom prst="rect">
            <a:avLst/>
          </a:prstGeom>
        </p:spPr>
      </p:pic>
      <p:pic>
        <p:nvPicPr>
          <p:cNvPr id="3" name="Picture 2" descr="A drawing of a cartoon character&#10;&#10;Description generated with high confidence">
            <a:extLst>
              <a:ext uri="{FF2B5EF4-FFF2-40B4-BE49-F238E27FC236}">
                <a16:creationId xmlns:a16="http://schemas.microsoft.com/office/drawing/2014/main" id="{661D5180-C214-402E-A2B1-171F6C5B2BB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92424" y="6464977"/>
            <a:ext cx="340285" cy="344883"/>
          </a:xfrm>
          <a:prstGeom prst="rect">
            <a:avLst/>
          </a:prstGeom>
        </p:spPr>
      </p:pic>
      <p:pic>
        <p:nvPicPr>
          <p:cNvPr id="5" name="Picture 4">
            <a:extLst>
              <a:ext uri="{FF2B5EF4-FFF2-40B4-BE49-F238E27FC236}">
                <a16:creationId xmlns:a16="http://schemas.microsoft.com/office/drawing/2014/main" id="{6AFA2849-DC78-40EC-93CE-78C45A0F683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38134" b="38831"/>
          <a:stretch/>
        </p:blipFill>
        <p:spPr>
          <a:xfrm>
            <a:off x="5396019" y="6621161"/>
            <a:ext cx="554827" cy="131496"/>
          </a:xfrm>
          <a:prstGeom prst="rect">
            <a:avLst/>
          </a:prstGeom>
        </p:spPr>
      </p:pic>
      <p:sp>
        <p:nvSpPr>
          <p:cNvPr id="61" name="TextBox 60">
            <a:extLst>
              <a:ext uri="{FF2B5EF4-FFF2-40B4-BE49-F238E27FC236}">
                <a16:creationId xmlns:a16="http://schemas.microsoft.com/office/drawing/2014/main" id="{9DAB203B-13A8-4B70-8185-01AE4D4DB4CD}"/>
              </a:ext>
            </a:extLst>
          </p:cNvPr>
          <p:cNvSpPr txBox="1"/>
          <p:nvPr/>
        </p:nvSpPr>
        <p:spPr>
          <a:xfrm>
            <a:off x="4570453" y="5839522"/>
            <a:ext cx="2370841"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&amp; SaaS</a:t>
            </a:r>
          </a:p>
        </p:txBody>
      </p:sp>
      <p:cxnSp>
        <p:nvCxnSpPr>
          <p:cNvPr id="70" name="Straight Arrow Connector 69">
            <a:extLst>
              <a:ext uri="{FF2B5EF4-FFF2-40B4-BE49-F238E27FC236}">
                <a16:creationId xmlns:a16="http://schemas.microsoft.com/office/drawing/2014/main" id="{919B3A7B-BEA4-4F69-8782-604057891238}"/>
              </a:ext>
            </a:extLst>
          </p:cNvPr>
          <p:cNvCxnSpPr>
            <a:cxnSpLocks/>
          </p:cNvCxnSpPr>
          <p:nvPr/>
        </p:nvCxnSpPr>
        <p:spPr>
          <a:xfrm flipV="1">
            <a:off x="5017692" y="4999466"/>
            <a:ext cx="0" cy="28743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71" name="Straight Arrow Connector 70">
            <a:extLst>
              <a:ext uri="{FF2B5EF4-FFF2-40B4-BE49-F238E27FC236}">
                <a16:creationId xmlns:a16="http://schemas.microsoft.com/office/drawing/2014/main" id="{120FF923-36A0-419D-B58E-DEEA26F70C64}"/>
              </a:ext>
            </a:extLst>
          </p:cNvPr>
          <p:cNvCxnSpPr>
            <a:cxnSpLocks/>
          </p:cNvCxnSpPr>
          <p:nvPr/>
        </p:nvCxnSpPr>
        <p:spPr>
          <a:xfrm flipV="1">
            <a:off x="5195891" y="4999467"/>
            <a:ext cx="0" cy="287437"/>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DACE255A-4F36-4CD2-9B2F-AD025D688BD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83755" y="6092685"/>
            <a:ext cx="417206" cy="211384"/>
          </a:xfrm>
          <a:prstGeom prst="rect">
            <a:avLst/>
          </a:prstGeom>
        </p:spPr>
      </p:pic>
      <p:pic>
        <p:nvPicPr>
          <p:cNvPr id="80" name="Picture 79">
            <a:extLst>
              <a:ext uri="{FF2B5EF4-FFF2-40B4-BE49-F238E27FC236}">
                <a16:creationId xmlns:a16="http://schemas.microsoft.com/office/drawing/2014/main" id="{8B6F3FE8-BFEA-4591-AA21-451E60ECEE1B}"/>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920577" y="6308417"/>
            <a:ext cx="491661" cy="211383"/>
          </a:xfrm>
          <a:prstGeom prst="rect">
            <a:avLst/>
          </a:prstGeom>
        </p:spPr>
      </p:pic>
      <p:pic>
        <p:nvPicPr>
          <p:cNvPr id="84" name="Picture 83">
            <a:extLst>
              <a:ext uri="{FF2B5EF4-FFF2-40B4-BE49-F238E27FC236}">
                <a16:creationId xmlns:a16="http://schemas.microsoft.com/office/drawing/2014/main" id="{D0CDDBD7-549E-4A7F-9669-60D1F5A734C5}"/>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1234792" y="6519800"/>
            <a:ext cx="450827" cy="124766"/>
          </a:xfrm>
          <a:prstGeom prst="rect">
            <a:avLst/>
          </a:prstGeom>
        </p:spPr>
      </p:pic>
      <p:pic>
        <p:nvPicPr>
          <p:cNvPr id="86" name="Picture 85">
            <a:extLst>
              <a:ext uri="{FF2B5EF4-FFF2-40B4-BE49-F238E27FC236}">
                <a16:creationId xmlns:a16="http://schemas.microsoft.com/office/drawing/2014/main" id="{0045662A-EACD-4287-B00B-BBA6EFD4560D}"/>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1636368" y="6106510"/>
            <a:ext cx="695872" cy="187875"/>
          </a:xfrm>
          <a:prstGeom prst="rect">
            <a:avLst/>
          </a:prstGeom>
        </p:spPr>
      </p:pic>
      <p:pic>
        <p:nvPicPr>
          <p:cNvPr id="87" name="Picture 86">
            <a:extLst>
              <a:ext uri="{FF2B5EF4-FFF2-40B4-BE49-F238E27FC236}">
                <a16:creationId xmlns:a16="http://schemas.microsoft.com/office/drawing/2014/main" id="{039992B6-A7DD-4668-B9EE-D7684C75AE0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95289" y="6360885"/>
            <a:ext cx="690897" cy="131599"/>
          </a:xfrm>
          <a:prstGeom prst="rect">
            <a:avLst/>
          </a:prstGeom>
        </p:spPr>
      </p:pic>
      <p:pic>
        <p:nvPicPr>
          <p:cNvPr id="88" name="Picture 87">
            <a:extLst>
              <a:ext uri="{FF2B5EF4-FFF2-40B4-BE49-F238E27FC236}">
                <a16:creationId xmlns:a16="http://schemas.microsoft.com/office/drawing/2014/main" id="{D729F4EF-C00B-4F83-AA2C-837980FC49C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390752" y="6016124"/>
            <a:ext cx="379699" cy="308585"/>
          </a:xfrm>
          <a:prstGeom prst="rect">
            <a:avLst/>
          </a:prstGeom>
        </p:spPr>
      </p:pic>
      <p:sp>
        <p:nvSpPr>
          <p:cNvPr id="65" name="TextBox 64">
            <a:extLst>
              <a:ext uri="{FF2B5EF4-FFF2-40B4-BE49-F238E27FC236}">
                <a16:creationId xmlns:a16="http://schemas.microsoft.com/office/drawing/2014/main" id="{4D755B3F-3E16-4B6A-ABAF-59B156EF23BF}"/>
              </a:ext>
            </a:extLst>
          </p:cNvPr>
          <p:cNvSpPr txBox="1"/>
          <p:nvPr/>
        </p:nvSpPr>
        <p:spPr>
          <a:xfrm>
            <a:off x="7216531" y="518999"/>
            <a:ext cx="5005039" cy="130949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Factory</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 data integration account.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Location of orchestration, service metadata</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3D0BF1F3-5220-4ECC-A5E7-CAC1611A7166}"/>
              </a:ext>
            </a:extLst>
          </p:cNvPr>
          <p:cNvSpPr txBox="1"/>
          <p:nvPr/>
        </p:nvSpPr>
        <p:spPr>
          <a:xfrm>
            <a:off x="7216531" y="2051139"/>
            <a:ext cx="4706230" cy="35890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Integration Runtime (IR)</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ADF’s execution engine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Azure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Self-Hosted Integration Runtime</a:t>
            </a:r>
          </a:p>
          <a:p>
            <a:pPr marL="342900" marR="0" lvl="0" indent="-342900" algn="l" defTabSz="914367" rtl="0" eaLnBrk="1" fontAlgn="auto" latinLnBrk="0" hangingPunct="1">
              <a:lnSpc>
                <a:spcPct val="90000"/>
              </a:lnSpc>
              <a:spcBef>
                <a:spcPts val="0"/>
              </a:spcBef>
              <a:spcAft>
                <a:spcPts val="588"/>
              </a:spcAft>
              <a:buClrTx/>
              <a:buSzTx/>
              <a:buFontTx/>
              <a:buChar char="-"/>
              <a:tabLst/>
              <a:defRPr/>
            </a:pPr>
            <a:r>
              <a:rPr lang="en-US" sz="1961" dirty="0">
                <a:gradFill>
                  <a:gsLst>
                    <a:gs pos="2917">
                      <a:srgbClr val="353535"/>
                    </a:gs>
                    <a:gs pos="30000">
                      <a:srgbClr val="353535"/>
                    </a:gs>
                  </a:gsLst>
                  <a:lin ang="5400000" scaled="0"/>
                </a:gradFill>
                <a:latin typeface="Segoe UI Semilight"/>
              </a:rPr>
              <a:t>SSIS Integration Runtime</a:t>
            </a:r>
            <a:endPar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784"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Three core capabilities: </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movement</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pipeline activity execution</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SSIS package execution</a:t>
            </a:r>
            <a:endPar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4775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svg="http://schemas.microsoft.com/office/drawing/2016/SVG/main" xmlns:a16="http://schemas.microsoft.com/office/drawing/2014/main"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SQL Data Warehouse</a:t>
            </a:r>
          </a:p>
        </p:txBody>
      </p:sp>
    </p:spTree>
    <p:custDataLst>
      <p:tags r:id="rId1"/>
    </p:custDataLst>
    <p:extLst>
      <p:ext uri="{BB962C8B-B14F-4D97-AF65-F5344CB8AC3E}">
        <p14:creationId xmlns:p14="http://schemas.microsoft.com/office/powerpoint/2010/main" val="15577341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E668-4A97-46EB-A75A-6ECAAD05CD69}"/>
              </a:ext>
            </a:extLst>
          </p:cNvPr>
          <p:cNvSpPr>
            <a:spLocks noGrp="1"/>
          </p:cNvSpPr>
          <p:nvPr>
            <p:ph type="title"/>
          </p:nvPr>
        </p:nvSpPr>
        <p:spPr/>
        <p:txBody>
          <a:bodyPr/>
          <a:lstStyle/>
          <a:p>
            <a:r>
              <a:rPr lang="en-AU" dirty="0"/>
              <a:t>Azure SQL Data Warehouse MPP Architecture</a:t>
            </a:r>
          </a:p>
        </p:txBody>
      </p:sp>
      <p:sp>
        <p:nvSpPr>
          <p:cNvPr id="3" name="Flowchart: Process 2">
            <a:extLst>
              <a:ext uri="{FF2B5EF4-FFF2-40B4-BE49-F238E27FC236}">
                <a16:creationId xmlns:a16="http://schemas.microsoft.com/office/drawing/2014/main" id="{92C6C67E-4998-4FF4-8787-885D3254EEFD}"/>
              </a:ext>
            </a:extLst>
          </p:cNvPr>
          <p:cNvSpPr/>
          <p:nvPr/>
        </p:nvSpPr>
        <p:spPr bwMode="auto">
          <a:xfrm>
            <a:off x="789663" y="3514546"/>
            <a:ext cx="10972800" cy="2661081"/>
          </a:xfrm>
          <a:prstGeom prst="flowChartProcess">
            <a:avLst/>
          </a:prstGeom>
          <a:solidFill>
            <a:schemeClr val="tx2">
              <a:alpha val="7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 name="Trapezoid 3">
            <a:extLst>
              <a:ext uri="{FF2B5EF4-FFF2-40B4-BE49-F238E27FC236}">
                <a16:creationId xmlns:a16="http://schemas.microsoft.com/office/drawing/2014/main" id="{4A002209-A316-4839-A669-F6898691D347}"/>
              </a:ext>
            </a:extLst>
          </p:cNvPr>
          <p:cNvSpPr/>
          <p:nvPr/>
        </p:nvSpPr>
        <p:spPr bwMode="auto">
          <a:xfrm>
            <a:off x="7876263" y="4194428"/>
            <a:ext cx="819303" cy="265436"/>
          </a:xfrm>
          <a:prstGeom prst="trapezoid">
            <a:avLst>
              <a:gd name="adj" fmla="val 54958"/>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AE657D77-7CD2-4BC2-9EC4-9869D207196E}"/>
              </a:ext>
            </a:extLst>
          </p:cNvPr>
          <p:cNvGrpSpPr/>
          <p:nvPr/>
        </p:nvGrpSpPr>
        <p:grpSpPr>
          <a:xfrm>
            <a:off x="9003478" y="4484709"/>
            <a:ext cx="640080" cy="653703"/>
            <a:chOff x="993735" y="4900958"/>
            <a:chExt cx="640080" cy="653703"/>
          </a:xfrm>
          <a:solidFill>
            <a:schemeClr val="tx2"/>
          </a:solidFill>
        </p:grpSpPr>
        <p:sp>
          <p:nvSpPr>
            <p:cNvPr id="174" name="Rectangle: Rounded Corners 173">
              <a:extLst>
                <a:ext uri="{FF2B5EF4-FFF2-40B4-BE49-F238E27FC236}">
                  <a16:creationId xmlns:a16="http://schemas.microsoft.com/office/drawing/2014/main" id="{224F0414-BB2C-45B3-890E-76D24D8B9A86}"/>
                </a:ext>
              </a:extLst>
            </p:cNvPr>
            <p:cNvSpPr/>
            <p:nvPr/>
          </p:nvSpPr>
          <p:spPr bwMode="auto">
            <a:xfrm>
              <a:off x="993735" y="5478461"/>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5" name="Rectangle: Rounded Corners 174">
              <a:extLst>
                <a:ext uri="{FF2B5EF4-FFF2-40B4-BE49-F238E27FC236}">
                  <a16:creationId xmlns:a16="http://schemas.microsoft.com/office/drawing/2014/main" id="{6017FBD8-F63D-4F43-8851-A6B78B1A74CE}"/>
                </a:ext>
              </a:extLst>
            </p:cNvPr>
            <p:cNvSpPr/>
            <p:nvPr/>
          </p:nvSpPr>
          <p:spPr bwMode="auto">
            <a:xfrm>
              <a:off x="993735" y="5362960"/>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6" name="Rectangle: Rounded Corners 175">
              <a:extLst>
                <a:ext uri="{FF2B5EF4-FFF2-40B4-BE49-F238E27FC236}">
                  <a16:creationId xmlns:a16="http://schemas.microsoft.com/office/drawing/2014/main" id="{90020E70-8979-4A1D-B8D1-E54354E1CFCB}"/>
                </a:ext>
              </a:extLst>
            </p:cNvPr>
            <p:cNvSpPr/>
            <p:nvPr/>
          </p:nvSpPr>
          <p:spPr bwMode="auto">
            <a:xfrm>
              <a:off x="993735" y="5247459"/>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Rounded Corners 176">
              <a:extLst>
                <a:ext uri="{FF2B5EF4-FFF2-40B4-BE49-F238E27FC236}">
                  <a16:creationId xmlns:a16="http://schemas.microsoft.com/office/drawing/2014/main" id="{011AB3D0-8EFD-4A03-AD05-E886DF8E2A5C}"/>
                </a:ext>
              </a:extLst>
            </p:cNvPr>
            <p:cNvSpPr/>
            <p:nvPr/>
          </p:nvSpPr>
          <p:spPr bwMode="auto">
            <a:xfrm>
              <a:off x="993735" y="5131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8" name="Rectangle: Rounded Corners 177">
              <a:extLst>
                <a:ext uri="{FF2B5EF4-FFF2-40B4-BE49-F238E27FC236}">
                  <a16:creationId xmlns:a16="http://schemas.microsoft.com/office/drawing/2014/main" id="{09C7D5E0-9C0A-439C-991F-3A16D02C701F}"/>
                </a:ext>
              </a:extLst>
            </p:cNvPr>
            <p:cNvSpPr/>
            <p:nvPr/>
          </p:nvSpPr>
          <p:spPr bwMode="auto">
            <a:xfrm>
              <a:off x="993735" y="5016457"/>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9" name="Rectangle: Rounded Corners 178">
              <a:extLst>
                <a:ext uri="{FF2B5EF4-FFF2-40B4-BE49-F238E27FC236}">
                  <a16:creationId xmlns:a16="http://schemas.microsoft.com/office/drawing/2014/main" id="{1008C548-0AC8-429D-96F6-126F6D1C8EC8}"/>
                </a:ext>
              </a:extLst>
            </p:cNvPr>
            <p:cNvSpPr/>
            <p:nvPr/>
          </p:nvSpPr>
          <p:spPr bwMode="auto">
            <a:xfrm>
              <a:off x="993735" y="4900958"/>
              <a:ext cx="640080" cy="76200"/>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A777FC3E-7FA9-48CF-AC97-5E1B8638D4E0}"/>
              </a:ext>
            </a:extLst>
          </p:cNvPr>
          <p:cNvGrpSpPr/>
          <p:nvPr/>
        </p:nvGrpSpPr>
        <p:grpSpPr>
          <a:xfrm>
            <a:off x="953408" y="3584828"/>
            <a:ext cx="10681385" cy="670560"/>
            <a:chOff x="895582" y="4124280"/>
            <a:chExt cx="10681385" cy="670560"/>
          </a:xfrm>
        </p:grpSpPr>
        <p:sp>
          <p:nvSpPr>
            <p:cNvPr id="114" name="Cylinder 113">
              <a:extLst>
                <a:ext uri="{FF2B5EF4-FFF2-40B4-BE49-F238E27FC236}">
                  <a16:creationId xmlns:a16="http://schemas.microsoft.com/office/drawing/2014/main" id="{549A854A-AB02-4AF9-B2C3-47F1050E54D6}"/>
                </a:ext>
              </a:extLst>
            </p:cNvPr>
            <p:cNvSpPr/>
            <p:nvPr/>
          </p:nvSpPr>
          <p:spPr bwMode="auto">
            <a:xfrm>
              <a:off x="89558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5" name="Cylinder 114">
              <a:extLst>
                <a:ext uri="{FF2B5EF4-FFF2-40B4-BE49-F238E27FC236}">
                  <a16:creationId xmlns:a16="http://schemas.microsoft.com/office/drawing/2014/main" id="{422C6B16-38D6-42FB-97B2-1BD41E6042A2}"/>
                </a:ext>
              </a:extLst>
            </p:cNvPr>
            <p:cNvSpPr/>
            <p:nvPr/>
          </p:nvSpPr>
          <p:spPr bwMode="auto">
            <a:xfrm>
              <a:off x="142010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6" name="Cylinder 115">
              <a:extLst>
                <a:ext uri="{FF2B5EF4-FFF2-40B4-BE49-F238E27FC236}">
                  <a16:creationId xmlns:a16="http://schemas.microsoft.com/office/drawing/2014/main" id="{BEFA22A1-B5D2-4DAA-ACEB-5D8C533023B2}"/>
                </a:ext>
              </a:extLst>
            </p:cNvPr>
            <p:cNvSpPr/>
            <p:nvPr/>
          </p:nvSpPr>
          <p:spPr bwMode="auto">
            <a:xfrm>
              <a:off x="194462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7" name="Cylinder 116">
              <a:extLst>
                <a:ext uri="{FF2B5EF4-FFF2-40B4-BE49-F238E27FC236}">
                  <a16:creationId xmlns:a16="http://schemas.microsoft.com/office/drawing/2014/main" id="{8E62E2FF-F121-440E-B791-9BBD02C0C6A1}"/>
                </a:ext>
              </a:extLst>
            </p:cNvPr>
            <p:cNvSpPr/>
            <p:nvPr/>
          </p:nvSpPr>
          <p:spPr bwMode="auto">
            <a:xfrm>
              <a:off x="246915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8" name="Cylinder 117">
              <a:extLst>
                <a:ext uri="{FF2B5EF4-FFF2-40B4-BE49-F238E27FC236}">
                  <a16:creationId xmlns:a16="http://schemas.microsoft.com/office/drawing/2014/main" id="{6B6401E7-1708-421E-BB58-F129797CA11B}"/>
                </a:ext>
              </a:extLst>
            </p:cNvPr>
            <p:cNvSpPr/>
            <p:nvPr/>
          </p:nvSpPr>
          <p:spPr bwMode="auto">
            <a:xfrm>
              <a:off x="351819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9" name="Cylinder 118">
              <a:extLst>
                <a:ext uri="{FF2B5EF4-FFF2-40B4-BE49-F238E27FC236}">
                  <a16:creationId xmlns:a16="http://schemas.microsoft.com/office/drawing/2014/main" id="{9B962D81-AEDB-4FA1-AF84-65099834C387}"/>
                </a:ext>
              </a:extLst>
            </p:cNvPr>
            <p:cNvSpPr/>
            <p:nvPr/>
          </p:nvSpPr>
          <p:spPr bwMode="auto">
            <a:xfrm>
              <a:off x="299367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ylinder 119">
              <a:extLst>
                <a:ext uri="{FF2B5EF4-FFF2-40B4-BE49-F238E27FC236}">
                  <a16:creationId xmlns:a16="http://schemas.microsoft.com/office/drawing/2014/main" id="{EAC615AA-BF9F-40FA-91B2-BF0F12EE56E1}"/>
                </a:ext>
              </a:extLst>
            </p:cNvPr>
            <p:cNvSpPr/>
            <p:nvPr/>
          </p:nvSpPr>
          <p:spPr bwMode="auto">
            <a:xfrm>
              <a:off x="404272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Cylinder 120">
              <a:extLst>
                <a:ext uri="{FF2B5EF4-FFF2-40B4-BE49-F238E27FC236}">
                  <a16:creationId xmlns:a16="http://schemas.microsoft.com/office/drawing/2014/main" id="{8F76B3C1-98CD-4931-AA42-6E43D373F2D9}"/>
                </a:ext>
              </a:extLst>
            </p:cNvPr>
            <p:cNvSpPr/>
            <p:nvPr/>
          </p:nvSpPr>
          <p:spPr bwMode="auto">
            <a:xfrm>
              <a:off x="456724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Cylinder 121">
              <a:extLst>
                <a:ext uri="{FF2B5EF4-FFF2-40B4-BE49-F238E27FC236}">
                  <a16:creationId xmlns:a16="http://schemas.microsoft.com/office/drawing/2014/main" id="{D793D703-C0A8-4AC1-B546-4048B2F383D7}"/>
                </a:ext>
              </a:extLst>
            </p:cNvPr>
            <p:cNvSpPr/>
            <p:nvPr/>
          </p:nvSpPr>
          <p:spPr bwMode="auto">
            <a:xfrm>
              <a:off x="561628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Cylinder 122">
              <a:extLst>
                <a:ext uri="{FF2B5EF4-FFF2-40B4-BE49-F238E27FC236}">
                  <a16:creationId xmlns:a16="http://schemas.microsoft.com/office/drawing/2014/main" id="{6F09181B-E1D0-4F56-8484-2263762ACDAF}"/>
                </a:ext>
              </a:extLst>
            </p:cNvPr>
            <p:cNvSpPr/>
            <p:nvPr/>
          </p:nvSpPr>
          <p:spPr bwMode="auto">
            <a:xfrm>
              <a:off x="509176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Cylinder 123">
              <a:extLst>
                <a:ext uri="{FF2B5EF4-FFF2-40B4-BE49-F238E27FC236}">
                  <a16:creationId xmlns:a16="http://schemas.microsoft.com/office/drawing/2014/main" id="{E8460D80-7EEA-4F01-A508-61F1199335DE}"/>
                </a:ext>
              </a:extLst>
            </p:cNvPr>
            <p:cNvSpPr/>
            <p:nvPr/>
          </p:nvSpPr>
          <p:spPr bwMode="auto">
            <a:xfrm>
              <a:off x="6140812"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5" name="Cylinder 124">
              <a:extLst>
                <a:ext uri="{FF2B5EF4-FFF2-40B4-BE49-F238E27FC236}">
                  <a16:creationId xmlns:a16="http://schemas.microsoft.com/office/drawing/2014/main" id="{B90E4CEF-AB43-4CE8-A395-3BCCD58B577B}"/>
                </a:ext>
              </a:extLst>
            </p:cNvPr>
            <p:cNvSpPr/>
            <p:nvPr/>
          </p:nvSpPr>
          <p:spPr bwMode="auto">
            <a:xfrm>
              <a:off x="6665335"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6" name="Cylinder 125">
              <a:extLst>
                <a:ext uri="{FF2B5EF4-FFF2-40B4-BE49-F238E27FC236}">
                  <a16:creationId xmlns:a16="http://schemas.microsoft.com/office/drawing/2014/main" id="{D15BA8D9-8FA0-4753-8271-89C91EE150D6}"/>
                </a:ext>
              </a:extLst>
            </p:cNvPr>
            <p:cNvSpPr/>
            <p:nvPr/>
          </p:nvSpPr>
          <p:spPr bwMode="auto">
            <a:xfrm>
              <a:off x="7189858"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7" name="Cylinder 126">
              <a:extLst>
                <a:ext uri="{FF2B5EF4-FFF2-40B4-BE49-F238E27FC236}">
                  <a16:creationId xmlns:a16="http://schemas.microsoft.com/office/drawing/2014/main" id="{6A2F8BB3-8AC0-459E-8175-A1066DA13C4C}"/>
                </a:ext>
              </a:extLst>
            </p:cNvPr>
            <p:cNvSpPr/>
            <p:nvPr/>
          </p:nvSpPr>
          <p:spPr bwMode="auto">
            <a:xfrm>
              <a:off x="7714381"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8" name="Cylinder 127">
              <a:extLst>
                <a:ext uri="{FF2B5EF4-FFF2-40B4-BE49-F238E27FC236}">
                  <a16:creationId xmlns:a16="http://schemas.microsoft.com/office/drawing/2014/main" id="{CA31B57C-40BF-4B74-8EAC-8F137B384FC3}"/>
                </a:ext>
              </a:extLst>
            </p:cNvPr>
            <p:cNvSpPr/>
            <p:nvPr/>
          </p:nvSpPr>
          <p:spPr bwMode="auto">
            <a:xfrm>
              <a:off x="8763427"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9" name="Cylinder 128">
              <a:extLst>
                <a:ext uri="{FF2B5EF4-FFF2-40B4-BE49-F238E27FC236}">
                  <a16:creationId xmlns:a16="http://schemas.microsoft.com/office/drawing/2014/main" id="{637EDFFF-2005-4105-8454-6AB2B259F323}"/>
                </a:ext>
              </a:extLst>
            </p:cNvPr>
            <p:cNvSpPr/>
            <p:nvPr/>
          </p:nvSpPr>
          <p:spPr bwMode="auto">
            <a:xfrm>
              <a:off x="8238904"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0" name="Cylinder 129">
              <a:extLst>
                <a:ext uri="{FF2B5EF4-FFF2-40B4-BE49-F238E27FC236}">
                  <a16:creationId xmlns:a16="http://schemas.microsoft.com/office/drawing/2014/main" id="{F27A99DE-D65B-45CB-A223-E798A5DA73D3}"/>
                </a:ext>
              </a:extLst>
            </p:cNvPr>
            <p:cNvSpPr/>
            <p:nvPr/>
          </p:nvSpPr>
          <p:spPr bwMode="auto">
            <a:xfrm>
              <a:off x="9287950"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1" name="Cylinder 130">
              <a:extLst>
                <a:ext uri="{FF2B5EF4-FFF2-40B4-BE49-F238E27FC236}">
                  <a16:creationId xmlns:a16="http://schemas.microsoft.com/office/drawing/2014/main" id="{1595833D-DF66-466F-A6FF-42FCA71613A9}"/>
                </a:ext>
              </a:extLst>
            </p:cNvPr>
            <p:cNvSpPr/>
            <p:nvPr/>
          </p:nvSpPr>
          <p:spPr bwMode="auto">
            <a:xfrm>
              <a:off x="9812473"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2" name="Cylinder 131">
              <a:extLst>
                <a:ext uri="{FF2B5EF4-FFF2-40B4-BE49-F238E27FC236}">
                  <a16:creationId xmlns:a16="http://schemas.microsoft.com/office/drawing/2014/main" id="{EA38C558-60D4-4A08-B887-D14BDE129EB3}"/>
                </a:ext>
              </a:extLst>
            </p:cNvPr>
            <p:cNvSpPr/>
            <p:nvPr/>
          </p:nvSpPr>
          <p:spPr bwMode="auto">
            <a:xfrm>
              <a:off x="10861519"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3" name="Cylinder 132">
              <a:extLst>
                <a:ext uri="{FF2B5EF4-FFF2-40B4-BE49-F238E27FC236}">
                  <a16:creationId xmlns:a16="http://schemas.microsoft.com/office/drawing/2014/main" id="{901D9943-A6B7-4DBE-9B53-7B3D26273B90}"/>
                </a:ext>
              </a:extLst>
            </p:cNvPr>
            <p:cNvSpPr/>
            <p:nvPr/>
          </p:nvSpPr>
          <p:spPr bwMode="auto">
            <a:xfrm>
              <a:off x="10336996" y="41242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4" name="Cylinder 133">
              <a:extLst>
                <a:ext uri="{FF2B5EF4-FFF2-40B4-BE49-F238E27FC236}">
                  <a16:creationId xmlns:a16="http://schemas.microsoft.com/office/drawing/2014/main" id="{58BECE0E-2547-4779-946B-F08B63DE1ABF}"/>
                </a:ext>
              </a:extLst>
            </p:cNvPr>
            <p:cNvSpPr/>
            <p:nvPr/>
          </p:nvSpPr>
          <p:spPr bwMode="auto">
            <a:xfrm>
              <a:off x="107042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5" name="Cylinder 134">
              <a:extLst>
                <a:ext uri="{FF2B5EF4-FFF2-40B4-BE49-F238E27FC236}">
                  <a16:creationId xmlns:a16="http://schemas.microsoft.com/office/drawing/2014/main" id="{4DB3EB9E-9B90-4C38-A5E7-5BD62F4DACE5}"/>
                </a:ext>
              </a:extLst>
            </p:cNvPr>
            <p:cNvSpPr/>
            <p:nvPr/>
          </p:nvSpPr>
          <p:spPr bwMode="auto">
            <a:xfrm>
              <a:off x="159494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Cylinder 135">
              <a:extLst>
                <a:ext uri="{FF2B5EF4-FFF2-40B4-BE49-F238E27FC236}">
                  <a16:creationId xmlns:a16="http://schemas.microsoft.com/office/drawing/2014/main" id="{C2261418-31F2-4C99-AB03-5B875770D077}"/>
                </a:ext>
              </a:extLst>
            </p:cNvPr>
            <p:cNvSpPr/>
            <p:nvPr/>
          </p:nvSpPr>
          <p:spPr bwMode="auto">
            <a:xfrm>
              <a:off x="211946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7" name="Cylinder 136">
              <a:extLst>
                <a:ext uri="{FF2B5EF4-FFF2-40B4-BE49-F238E27FC236}">
                  <a16:creationId xmlns:a16="http://schemas.microsoft.com/office/drawing/2014/main" id="{CC76C87E-AD48-492A-B697-BBE0D671D392}"/>
                </a:ext>
              </a:extLst>
            </p:cNvPr>
            <p:cNvSpPr/>
            <p:nvPr/>
          </p:nvSpPr>
          <p:spPr bwMode="auto">
            <a:xfrm>
              <a:off x="264399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8" name="Cylinder 137">
              <a:extLst>
                <a:ext uri="{FF2B5EF4-FFF2-40B4-BE49-F238E27FC236}">
                  <a16:creationId xmlns:a16="http://schemas.microsoft.com/office/drawing/2014/main" id="{D1A8E353-6A8F-474C-8603-55612AD0BA83}"/>
                </a:ext>
              </a:extLst>
            </p:cNvPr>
            <p:cNvSpPr/>
            <p:nvPr/>
          </p:nvSpPr>
          <p:spPr bwMode="auto">
            <a:xfrm>
              <a:off x="369303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9" name="Cylinder 138">
              <a:extLst>
                <a:ext uri="{FF2B5EF4-FFF2-40B4-BE49-F238E27FC236}">
                  <a16:creationId xmlns:a16="http://schemas.microsoft.com/office/drawing/2014/main" id="{F585B3A0-8A9E-41FE-B0C8-8644C6B79027}"/>
                </a:ext>
              </a:extLst>
            </p:cNvPr>
            <p:cNvSpPr/>
            <p:nvPr/>
          </p:nvSpPr>
          <p:spPr bwMode="auto">
            <a:xfrm>
              <a:off x="316851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0" name="Cylinder 139">
              <a:extLst>
                <a:ext uri="{FF2B5EF4-FFF2-40B4-BE49-F238E27FC236}">
                  <a16:creationId xmlns:a16="http://schemas.microsoft.com/office/drawing/2014/main" id="{6F692C14-C095-42A0-BF93-494D9A0E6C3C}"/>
                </a:ext>
              </a:extLst>
            </p:cNvPr>
            <p:cNvSpPr/>
            <p:nvPr/>
          </p:nvSpPr>
          <p:spPr bwMode="auto">
            <a:xfrm>
              <a:off x="421756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1" name="Cylinder 140">
              <a:extLst>
                <a:ext uri="{FF2B5EF4-FFF2-40B4-BE49-F238E27FC236}">
                  <a16:creationId xmlns:a16="http://schemas.microsoft.com/office/drawing/2014/main" id="{5C294636-98B3-491D-96E1-B75A472100B6}"/>
                </a:ext>
              </a:extLst>
            </p:cNvPr>
            <p:cNvSpPr/>
            <p:nvPr/>
          </p:nvSpPr>
          <p:spPr bwMode="auto">
            <a:xfrm>
              <a:off x="474208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2" name="Cylinder 141">
              <a:extLst>
                <a:ext uri="{FF2B5EF4-FFF2-40B4-BE49-F238E27FC236}">
                  <a16:creationId xmlns:a16="http://schemas.microsoft.com/office/drawing/2014/main" id="{5C76CB36-545F-4F60-B789-F9FB0AF155C5}"/>
                </a:ext>
              </a:extLst>
            </p:cNvPr>
            <p:cNvSpPr/>
            <p:nvPr/>
          </p:nvSpPr>
          <p:spPr bwMode="auto">
            <a:xfrm>
              <a:off x="579113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3" name="Cylinder 142">
              <a:extLst>
                <a:ext uri="{FF2B5EF4-FFF2-40B4-BE49-F238E27FC236}">
                  <a16:creationId xmlns:a16="http://schemas.microsoft.com/office/drawing/2014/main" id="{3BFD8707-8EE3-4437-9991-7DD6E288EEA5}"/>
                </a:ext>
              </a:extLst>
            </p:cNvPr>
            <p:cNvSpPr/>
            <p:nvPr/>
          </p:nvSpPr>
          <p:spPr bwMode="auto">
            <a:xfrm>
              <a:off x="526660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4" name="Cylinder 143">
              <a:extLst>
                <a:ext uri="{FF2B5EF4-FFF2-40B4-BE49-F238E27FC236}">
                  <a16:creationId xmlns:a16="http://schemas.microsoft.com/office/drawing/2014/main" id="{40141192-B229-4159-AD48-62F6B34378E7}"/>
                </a:ext>
              </a:extLst>
            </p:cNvPr>
            <p:cNvSpPr/>
            <p:nvPr/>
          </p:nvSpPr>
          <p:spPr bwMode="auto">
            <a:xfrm>
              <a:off x="6315653"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5" name="Cylinder 144">
              <a:extLst>
                <a:ext uri="{FF2B5EF4-FFF2-40B4-BE49-F238E27FC236}">
                  <a16:creationId xmlns:a16="http://schemas.microsoft.com/office/drawing/2014/main" id="{49D05E07-4A3A-4BFB-9127-2DA8F166976A}"/>
                </a:ext>
              </a:extLst>
            </p:cNvPr>
            <p:cNvSpPr/>
            <p:nvPr/>
          </p:nvSpPr>
          <p:spPr bwMode="auto">
            <a:xfrm>
              <a:off x="6840176"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6" name="Cylinder 145">
              <a:extLst>
                <a:ext uri="{FF2B5EF4-FFF2-40B4-BE49-F238E27FC236}">
                  <a16:creationId xmlns:a16="http://schemas.microsoft.com/office/drawing/2014/main" id="{BD7CFE1B-9884-4BB9-AD08-6EA3B906ADE9}"/>
                </a:ext>
              </a:extLst>
            </p:cNvPr>
            <p:cNvSpPr/>
            <p:nvPr/>
          </p:nvSpPr>
          <p:spPr bwMode="auto">
            <a:xfrm>
              <a:off x="7364699"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7" name="Cylinder 146">
              <a:extLst>
                <a:ext uri="{FF2B5EF4-FFF2-40B4-BE49-F238E27FC236}">
                  <a16:creationId xmlns:a16="http://schemas.microsoft.com/office/drawing/2014/main" id="{3E054842-381D-482A-BD82-816286B56F1B}"/>
                </a:ext>
              </a:extLst>
            </p:cNvPr>
            <p:cNvSpPr/>
            <p:nvPr/>
          </p:nvSpPr>
          <p:spPr bwMode="auto">
            <a:xfrm>
              <a:off x="7889222"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8" name="Cylinder 147">
              <a:extLst>
                <a:ext uri="{FF2B5EF4-FFF2-40B4-BE49-F238E27FC236}">
                  <a16:creationId xmlns:a16="http://schemas.microsoft.com/office/drawing/2014/main" id="{502467F5-464A-4FD2-841C-19BE0BAB59E8}"/>
                </a:ext>
              </a:extLst>
            </p:cNvPr>
            <p:cNvSpPr/>
            <p:nvPr/>
          </p:nvSpPr>
          <p:spPr bwMode="auto">
            <a:xfrm>
              <a:off x="8938268"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9" name="Cylinder 148">
              <a:extLst>
                <a:ext uri="{FF2B5EF4-FFF2-40B4-BE49-F238E27FC236}">
                  <a16:creationId xmlns:a16="http://schemas.microsoft.com/office/drawing/2014/main" id="{57884224-519D-4411-A050-F94F345E1915}"/>
                </a:ext>
              </a:extLst>
            </p:cNvPr>
            <p:cNvSpPr/>
            <p:nvPr/>
          </p:nvSpPr>
          <p:spPr bwMode="auto">
            <a:xfrm>
              <a:off x="8413745"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0" name="Cylinder 149">
              <a:extLst>
                <a:ext uri="{FF2B5EF4-FFF2-40B4-BE49-F238E27FC236}">
                  <a16:creationId xmlns:a16="http://schemas.microsoft.com/office/drawing/2014/main" id="{0BA2DEB8-5280-4C8E-B45E-39C94AC3BE75}"/>
                </a:ext>
              </a:extLst>
            </p:cNvPr>
            <p:cNvSpPr/>
            <p:nvPr/>
          </p:nvSpPr>
          <p:spPr bwMode="auto">
            <a:xfrm>
              <a:off x="9462791"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1" name="Cylinder 150">
              <a:extLst>
                <a:ext uri="{FF2B5EF4-FFF2-40B4-BE49-F238E27FC236}">
                  <a16:creationId xmlns:a16="http://schemas.microsoft.com/office/drawing/2014/main" id="{80F77752-B753-421F-A51F-F7C1C2FA7499}"/>
                </a:ext>
              </a:extLst>
            </p:cNvPr>
            <p:cNvSpPr/>
            <p:nvPr/>
          </p:nvSpPr>
          <p:spPr bwMode="auto">
            <a:xfrm>
              <a:off x="9987314"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2" name="Cylinder 151">
              <a:extLst>
                <a:ext uri="{FF2B5EF4-FFF2-40B4-BE49-F238E27FC236}">
                  <a16:creationId xmlns:a16="http://schemas.microsoft.com/office/drawing/2014/main" id="{61522EB3-F91C-478F-BE59-582B8B547C56}"/>
                </a:ext>
              </a:extLst>
            </p:cNvPr>
            <p:cNvSpPr/>
            <p:nvPr/>
          </p:nvSpPr>
          <p:spPr bwMode="auto">
            <a:xfrm>
              <a:off x="11036360"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3" name="Cylinder 152">
              <a:extLst>
                <a:ext uri="{FF2B5EF4-FFF2-40B4-BE49-F238E27FC236}">
                  <a16:creationId xmlns:a16="http://schemas.microsoft.com/office/drawing/2014/main" id="{70E0A42E-7F92-402D-BFEC-0DD33269123E}"/>
                </a:ext>
              </a:extLst>
            </p:cNvPr>
            <p:cNvSpPr/>
            <p:nvPr/>
          </p:nvSpPr>
          <p:spPr bwMode="auto">
            <a:xfrm>
              <a:off x="10511837" y="42766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Cylinder 153">
              <a:extLst>
                <a:ext uri="{FF2B5EF4-FFF2-40B4-BE49-F238E27FC236}">
                  <a16:creationId xmlns:a16="http://schemas.microsoft.com/office/drawing/2014/main" id="{C7E41C91-3A0F-4649-9A81-96666D5861BC}"/>
                </a:ext>
              </a:extLst>
            </p:cNvPr>
            <p:cNvSpPr/>
            <p:nvPr/>
          </p:nvSpPr>
          <p:spPr bwMode="auto">
            <a:xfrm>
              <a:off x="124526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5" name="Cylinder 154">
              <a:extLst>
                <a:ext uri="{FF2B5EF4-FFF2-40B4-BE49-F238E27FC236}">
                  <a16:creationId xmlns:a16="http://schemas.microsoft.com/office/drawing/2014/main" id="{08DA6BA1-B6B7-47DA-8E67-C0F9B680FB43}"/>
                </a:ext>
              </a:extLst>
            </p:cNvPr>
            <p:cNvSpPr/>
            <p:nvPr/>
          </p:nvSpPr>
          <p:spPr bwMode="auto">
            <a:xfrm>
              <a:off x="176978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Cylinder 155">
              <a:extLst>
                <a:ext uri="{FF2B5EF4-FFF2-40B4-BE49-F238E27FC236}">
                  <a16:creationId xmlns:a16="http://schemas.microsoft.com/office/drawing/2014/main" id="{F0CDC9D9-4DE7-4A7D-B6EE-821D6F74DFF5}"/>
                </a:ext>
              </a:extLst>
            </p:cNvPr>
            <p:cNvSpPr/>
            <p:nvPr/>
          </p:nvSpPr>
          <p:spPr bwMode="auto">
            <a:xfrm>
              <a:off x="229431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Cylinder 156">
              <a:extLst>
                <a:ext uri="{FF2B5EF4-FFF2-40B4-BE49-F238E27FC236}">
                  <a16:creationId xmlns:a16="http://schemas.microsoft.com/office/drawing/2014/main" id="{C38B4EEA-7AFD-4922-8FFE-AF118F074271}"/>
                </a:ext>
              </a:extLst>
            </p:cNvPr>
            <p:cNvSpPr/>
            <p:nvPr/>
          </p:nvSpPr>
          <p:spPr bwMode="auto">
            <a:xfrm>
              <a:off x="281883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8" name="Cylinder 157">
              <a:extLst>
                <a:ext uri="{FF2B5EF4-FFF2-40B4-BE49-F238E27FC236}">
                  <a16:creationId xmlns:a16="http://schemas.microsoft.com/office/drawing/2014/main" id="{6F086B32-A91B-4F3A-90ED-79055A665921}"/>
                </a:ext>
              </a:extLst>
            </p:cNvPr>
            <p:cNvSpPr/>
            <p:nvPr/>
          </p:nvSpPr>
          <p:spPr bwMode="auto">
            <a:xfrm>
              <a:off x="386787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Cylinder 158">
              <a:extLst>
                <a:ext uri="{FF2B5EF4-FFF2-40B4-BE49-F238E27FC236}">
                  <a16:creationId xmlns:a16="http://schemas.microsoft.com/office/drawing/2014/main" id="{125F9D12-4FC3-48B3-A288-6A7BE2497ACF}"/>
                </a:ext>
              </a:extLst>
            </p:cNvPr>
            <p:cNvSpPr/>
            <p:nvPr/>
          </p:nvSpPr>
          <p:spPr bwMode="auto">
            <a:xfrm>
              <a:off x="334335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0" name="Cylinder 159">
              <a:extLst>
                <a:ext uri="{FF2B5EF4-FFF2-40B4-BE49-F238E27FC236}">
                  <a16:creationId xmlns:a16="http://schemas.microsoft.com/office/drawing/2014/main" id="{4BB526DF-15EB-4D09-9C14-5CD5F8D8EA16}"/>
                </a:ext>
              </a:extLst>
            </p:cNvPr>
            <p:cNvSpPr/>
            <p:nvPr/>
          </p:nvSpPr>
          <p:spPr bwMode="auto">
            <a:xfrm>
              <a:off x="439240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1" name="Cylinder 160">
              <a:extLst>
                <a:ext uri="{FF2B5EF4-FFF2-40B4-BE49-F238E27FC236}">
                  <a16:creationId xmlns:a16="http://schemas.microsoft.com/office/drawing/2014/main" id="{0D807450-5932-409A-8649-8F0B370A410C}"/>
                </a:ext>
              </a:extLst>
            </p:cNvPr>
            <p:cNvSpPr/>
            <p:nvPr/>
          </p:nvSpPr>
          <p:spPr bwMode="auto">
            <a:xfrm>
              <a:off x="491692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2" name="Cylinder 161">
              <a:extLst>
                <a:ext uri="{FF2B5EF4-FFF2-40B4-BE49-F238E27FC236}">
                  <a16:creationId xmlns:a16="http://schemas.microsoft.com/office/drawing/2014/main" id="{75BA1AAF-07C5-462B-B22A-B51A745CC570}"/>
                </a:ext>
              </a:extLst>
            </p:cNvPr>
            <p:cNvSpPr/>
            <p:nvPr/>
          </p:nvSpPr>
          <p:spPr bwMode="auto">
            <a:xfrm>
              <a:off x="5965971"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3" name="Cylinder 162">
              <a:extLst>
                <a:ext uri="{FF2B5EF4-FFF2-40B4-BE49-F238E27FC236}">
                  <a16:creationId xmlns:a16="http://schemas.microsoft.com/office/drawing/2014/main" id="{FA8CCD2C-3F93-4C6F-BE78-3268EFE34E6D}"/>
                </a:ext>
              </a:extLst>
            </p:cNvPr>
            <p:cNvSpPr/>
            <p:nvPr/>
          </p:nvSpPr>
          <p:spPr bwMode="auto">
            <a:xfrm>
              <a:off x="544144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Cylinder 163">
              <a:extLst>
                <a:ext uri="{FF2B5EF4-FFF2-40B4-BE49-F238E27FC236}">
                  <a16:creationId xmlns:a16="http://schemas.microsoft.com/office/drawing/2014/main" id="{BBDC894C-7DC7-4814-A4CF-17E321611B7A}"/>
                </a:ext>
              </a:extLst>
            </p:cNvPr>
            <p:cNvSpPr/>
            <p:nvPr/>
          </p:nvSpPr>
          <p:spPr bwMode="auto">
            <a:xfrm>
              <a:off x="6490494"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Cylinder 164">
              <a:extLst>
                <a:ext uri="{FF2B5EF4-FFF2-40B4-BE49-F238E27FC236}">
                  <a16:creationId xmlns:a16="http://schemas.microsoft.com/office/drawing/2014/main" id="{CA953610-2B23-4246-8849-0EDB74DE4619}"/>
                </a:ext>
              </a:extLst>
            </p:cNvPr>
            <p:cNvSpPr/>
            <p:nvPr/>
          </p:nvSpPr>
          <p:spPr bwMode="auto">
            <a:xfrm>
              <a:off x="701501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6" name="Cylinder 165">
              <a:extLst>
                <a:ext uri="{FF2B5EF4-FFF2-40B4-BE49-F238E27FC236}">
                  <a16:creationId xmlns:a16="http://schemas.microsoft.com/office/drawing/2014/main" id="{5B4C6B26-B7A3-41F1-A47A-7ADFA417FFC3}"/>
                </a:ext>
              </a:extLst>
            </p:cNvPr>
            <p:cNvSpPr/>
            <p:nvPr/>
          </p:nvSpPr>
          <p:spPr bwMode="auto">
            <a:xfrm>
              <a:off x="7539540"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7" name="Cylinder 166">
              <a:extLst>
                <a:ext uri="{FF2B5EF4-FFF2-40B4-BE49-F238E27FC236}">
                  <a16:creationId xmlns:a16="http://schemas.microsoft.com/office/drawing/2014/main" id="{A3F7D10F-5CB6-4B5D-9AB5-3D9E6684BC5A}"/>
                </a:ext>
              </a:extLst>
            </p:cNvPr>
            <p:cNvSpPr/>
            <p:nvPr/>
          </p:nvSpPr>
          <p:spPr bwMode="auto">
            <a:xfrm>
              <a:off x="8064063"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8" name="Cylinder 167">
              <a:extLst>
                <a:ext uri="{FF2B5EF4-FFF2-40B4-BE49-F238E27FC236}">
                  <a16:creationId xmlns:a16="http://schemas.microsoft.com/office/drawing/2014/main" id="{86693538-E134-4A21-A79B-3EED66F3F6B7}"/>
                </a:ext>
              </a:extLst>
            </p:cNvPr>
            <p:cNvSpPr/>
            <p:nvPr/>
          </p:nvSpPr>
          <p:spPr bwMode="auto">
            <a:xfrm>
              <a:off x="9113109"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Cylinder 168">
              <a:extLst>
                <a:ext uri="{FF2B5EF4-FFF2-40B4-BE49-F238E27FC236}">
                  <a16:creationId xmlns:a16="http://schemas.microsoft.com/office/drawing/2014/main" id="{393C2785-D357-4709-AB17-8C98CAE8CB53}"/>
                </a:ext>
              </a:extLst>
            </p:cNvPr>
            <p:cNvSpPr/>
            <p:nvPr/>
          </p:nvSpPr>
          <p:spPr bwMode="auto">
            <a:xfrm>
              <a:off x="8588586"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Cylinder 169">
              <a:extLst>
                <a:ext uri="{FF2B5EF4-FFF2-40B4-BE49-F238E27FC236}">
                  <a16:creationId xmlns:a16="http://schemas.microsoft.com/office/drawing/2014/main" id="{AEA32932-D87E-4AC8-B0FD-962D3B34B68C}"/>
                </a:ext>
              </a:extLst>
            </p:cNvPr>
            <p:cNvSpPr/>
            <p:nvPr/>
          </p:nvSpPr>
          <p:spPr bwMode="auto">
            <a:xfrm>
              <a:off x="9637632"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1" name="Cylinder 170">
              <a:extLst>
                <a:ext uri="{FF2B5EF4-FFF2-40B4-BE49-F238E27FC236}">
                  <a16:creationId xmlns:a16="http://schemas.microsoft.com/office/drawing/2014/main" id="{488BC982-DDDB-4CDC-BC81-3DBE3FF40DA2}"/>
                </a:ext>
              </a:extLst>
            </p:cNvPr>
            <p:cNvSpPr/>
            <p:nvPr/>
          </p:nvSpPr>
          <p:spPr bwMode="auto">
            <a:xfrm>
              <a:off x="10162155"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Cylinder 171">
              <a:extLst>
                <a:ext uri="{FF2B5EF4-FFF2-40B4-BE49-F238E27FC236}">
                  <a16:creationId xmlns:a16="http://schemas.microsoft.com/office/drawing/2014/main" id="{D89D7964-9A30-445B-B651-02448A23E578}"/>
                </a:ext>
              </a:extLst>
            </p:cNvPr>
            <p:cNvSpPr/>
            <p:nvPr/>
          </p:nvSpPr>
          <p:spPr bwMode="auto">
            <a:xfrm>
              <a:off x="11211207"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3" name="Cylinder 172">
              <a:extLst>
                <a:ext uri="{FF2B5EF4-FFF2-40B4-BE49-F238E27FC236}">
                  <a16:creationId xmlns:a16="http://schemas.microsoft.com/office/drawing/2014/main" id="{2AED319A-8AFB-4758-A920-4BB0A8657B89}"/>
                </a:ext>
              </a:extLst>
            </p:cNvPr>
            <p:cNvSpPr/>
            <p:nvPr/>
          </p:nvSpPr>
          <p:spPr bwMode="auto">
            <a:xfrm>
              <a:off x="10686678" y="4429080"/>
              <a:ext cx="365760" cy="365760"/>
            </a:xfrm>
            <a:prstGeom prst="can">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7" name="Rectangle: Rounded Corners 6">
            <a:extLst>
              <a:ext uri="{FF2B5EF4-FFF2-40B4-BE49-F238E27FC236}">
                <a16:creationId xmlns:a16="http://schemas.microsoft.com/office/drawing/2014/main" id="{DFE63FBD-4C32-4219-B4D9-94435C6904AD}"/>
              </a:ext>
            </a:extLst>
          </p:cNvPr>
          <p:cNvSpPr/>
          <p:nvPr/>
        </p:nvSpPr>
        <p:spPr bwMode="auto">
          <a:xfrm rot="5400000">
            <a:off x="86408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Rectangle: Rounded Corners 7">
            <a:extLst>
              <a:ext uri="{FF2B5EF4-FFF2-40B4-BE49-F238E27FC236}">
                <a16:creationId xmlns:a16="http://schemas.microsoft.com/office/drawing/2014/main" id="{22DAD7E6-663B-40C0-8A8A-68800B43C4C0}"/>
              </a:ext>
            </a:extLst>
          </p:cNvPr>
          <p:cNvSpPr/>
          <p:nvPr/>
        </p:nvSpPr>
        <p:spPr bwMode="auto">
          <a:xfrm rot="5400000">
            <a:off x="95949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Rectangle: Rounded Corners 8">
            <a:extLst>
              <a:ext uri="{FF2B5EF4-FFF2-40B4-BE49-F238E27FC236}">
                <a16:creationId xmlns:a16="http://schemas.microsoft.com/office/drawing/2014/main" id="{AE3F1232-6627-4EB2-8DD7-921D0CB03FA1}"/>
              </a:ext>
            </a:extLst>
          </p:cNvPr>
          <p:cNvSpPr/>
          <p:nvPr/>
        </p:nvSpPr>
        <p:spPr bwMode="auto">
          <a:xfrm rot="5400000">
            <a:off x="105489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Rounded Corners 9">
            <a:extLst>
              <a:ext uri="{FF2B5EF4-FFF2-40B4-BE49-F238E27FC236}">
                <a16:creationId xmlns:a16="http://schemas.microsoft.com/office/drawing/2014/main" id="{937B58CF-08C9-4CD1-A366-3531B621E776}"/>
              </a:ext>
            </a:extLst>
          </p:cNvPr>
          <p:cNvSpPr/>
          <p:nvPr/>
        </p:nvSpPr>
        <p:spPr bwMode="auto">
          <a:xfrm rot="5400000">
            <a:off x="115030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 name="Rectangle: Rounded Corners 10">
            <a:extLst>
              <a:ext uri="{FF2B5EF4-FFF2-40B4-BE49-F238E27FC236}">
                <a16:creationId xmlns:a16="http://schemas.microsoft.com/office/drawing/2014/main" id="{F0C0F26D-32A3-434C-8FC2-350C71F095B7}"/>
              </a:ext>
            </a:extLst>
          </p:cNvPr>
          <p:cNvSpPr/>
          <p:nvPr/>
        </p:nvSpPr>
        <p:spPr bwMode="auto">
          <a:xfrm rot="5400000">
            <a:off x="124571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Rectangle: Rounded Corners 11">
            <a:extLst>
              <a:ext uri="{FF2B5EF4-FFF2-40B4-BE49-F238E27FC236}">
                <a16:creationId xmlns:a16="http://schemas.microsoft.com/office/drawing/2014/main" id="{61DFED6C-CBCB-4F08-97D9-F42C24ED4065}"/>
              </a:ext>
            </a:extLst>
          </p:cNvPr>
          <p:cNvSpPr/>
          <p:nvPr/>
        </p:nvSpPr>
        <p:spPr bwMode="auto">
          <a:xfrm rot="5400000">
            <a:off x="134111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Rectangle: Rounded Corners 12">
            <a:extLst>
              <a:ext uri="{FF2B5EF4-FFF2-40B4-BE49-F238E27FC236}">
                <a16:creationId xmlns:a16="http://schemas.microsoft.com/office/drawing/2014/main" id="{9DC68848-92E3-4F42-B001-53657C005E45}"/>
              </a:ext>
            </a:extLst>
          </p:cNvPr>
          <p:cNvSpPr/>
          <p:nvPr/>
        </p:nvSpPr>
        <p:spPr bwMode="auto">
          <a:xfrm rot="5400000">
            <a:off x="143652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Rectangle: Rounded Corners 13">
            <a:extLst>
              <a:ext uri="{FF2B5EF4-FFF2-40B4-BE49-F238E27FC236}">
                <a16:creationId xmlns:a16="http://schemas.microsoft.com/office/drawing/2014/main" id="{91EB371C-5AD4-4473-8D8F-06FF4717B912}"/>
              </a:ext>
            </a:extLst>
          </p:cNvPr>
          <p:cNvSpPr/>
          <p:nvPr/>
        </p:nvSpPr>
        <p:spPr bwMode="auto">
          <a:xfrm rot="5400000">
            <a:off x="153193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Rectangle: Rounded Corners 14">
            <a:extLst>
              <a:ext uri="{FF2B5EF4-FFF2-40B4-BE49-F238E27FC236}">
                <a16:creationId xmlns:a16="http://schemas.microsoft.com/office/drawing/2014/main" id="{D9F07210-6F1A-49B4-834F-D7DF87434C99}"/>
              </a:ext>
            </a:extLst>
          </p:cNvPr>
          <p:cNvSpPr/>
          <p:nvPr/>
        </p:nvSpPr>
        <p:spPr bwMode="auto">
          <a:xfrm rot="5400000">
            <a:off x="162734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Rectangle: Rounded Corners 15">
            <a:extLst>
              <a:ext uri="{FF2B5EF4-FFF2-40B4-BE49-F238E27FC236}">
                <a16:creationId xmlns:a16="http://schemas.microsoft.com/office/drawing/2014/main" id="{B3040C08-A5B8-4BE3-8BA4-FC0864EE5D05}"/>
              </a:ext>
            </a:extLst>
          </p:cNvPr>
          <p:cNvSpPr/>
          <p:nvPr/>
        </p:nvSpPr>
        <p:spPr bwMode="auto">
          <a:xfrm rot="5400000">
            <a:off x="172274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Rectangle: Rounded Corners 16">
            <a:extLst>
              <a:ext uri="{FF2B5EF4-FFF2-40B4-BE49-F238E27FC236}">
                <a16:creationId xmlns:a16="http://schemas.microsoft.com/office/drawing/2014/main" id="{0EC9F9EA-3CDF-449F-B907-F6321C83AF99}"/>
              </a:ext>
            </a:extLst>
          </p:cNvPr>
          <p:cNvSpPr/>
          <p:nvPr/>
        </p:nvSpPr>
        <p:spPr bwMode="auto">
          <a:xfrm rot="5400000">
            <a:off x="181815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 name="Rectangle: Rounded Corners 17">
            <a:extLst>
              <a:ext uri="{FF2B5EF4-FFF2-40B4-BE49-F238E27FC236}">
                <a16:creationId xmlns:a16="http://schemas.microsoft.com/office/drawing/2014/main" id="{A3DAEDE9-CB28-42FE-B953-DAEEE764EA00}"/>
              </a:ext>
            </a:extLst>
          </p:cNvPr>
          <p:cNvSpPr/>
          <p:nvPr/>
        </p:nvSpPr>
        <p:spPr bwMode="auto">
          <a:xfrm rot="5400000">
            <a:off x="191356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Rectangle: Rounded Corners 18">
            <a:extLst>
              <a:ext uri="{FF2B5EF4-FFF2-40B4-BE49-F238E27FC236}">
                <a16:creationId xmlns:a16="http://schemas.microsoft.com/office/drawing/2014/main" id="{57048AF4-B67D-46D9-A4C2-5AC28BB14FAB}"/>
              </a:ext>
            </a:extLst>
          </p:cNvPr>
          <p:cNvSpPr/>
          <p:nvPr/>
        </p:nvSpPr>
        <p:spPr bwMode="auto">
          <a:xfrm rot="5400000">
            <a:off x="200896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Rectangle: Rounded Corners 19">
            <a:extLst>
              <a:ext uri="{FF2B5EF4-FFF2-40B4-BE49-F238E27FC236}">
                <a16:creationId xmlns:a16="http://schemas.microsoft.com/office/drawing/2014/main" id="{574A9EBB-0ED2-44D8-BF14-926B91D16EF0}"/>
              </a:ext>
            </a:extLst>
          </p:cNvPr>
          <p:cNvSpPr/>
          <p:nvPr/>
        </p:nvSpPr>
        <p:spPr bwMode="auto">
          <a:xfrm rot="5400000">
            <a:off x="210437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Rectangle: Rounded Corners 20">
            <a:extLst>
              <a:ext uri="{FF2B5EF4-FFF2-40B4-BE49-F238E27FC236}">
                <a16:creationId xmlns:a16="http://schemas.microsoft.com/office/drawing/2014/main" id="{08438964-E376-456E-A42A-067A83C7C10D}"/>
              </a:ext>
            </a:extLst>
          </p:cNvPr>
          <p:cNvSpPr/>
          <p:nvPr/>
        </p:nvSpPr>
        <p:spPr bwMode="auto">
          <a:xfrm rot="5400000">
            <a:off x="219978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Rectangle: Rounded Corners 21">
            <a:extLst>
              <a:ext uri="{FF2B5EF4-FFF2-40B4-BE49-F238E27FC236}">
                <a16:creationId xmlns:a16="http://schemas.microsoft.com/office/drawing/2014/main" id="{D1AD791C-0D2A-4568-B033-68ECB65BF04C}"/>
              </a:ext>
            </a:extLst>
          </p:cNvPr>
          <p:cNvSpPr/>
          <p:nvPr/>
        </p:nvSpPr>
        <p:spPr bwMode="auto">
          <a:xfrm rot="5400000">
            <a:off x="229518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 name="Rectangle: Rounded Corners 22">
            <a:extLst>
              <a:ext uri="{FF2B5EF4-FFF2-40B4-BE49-F238E27FC236}">
                <a16:creationId xmlns:a16="http://schemas.microsoft.com/office/drawing/2014/main" id="{91C8BB56-3562-472F-8535-A10921F5CBC5}"/>
              </a:ext>
            </a:extLst>
          </p:cNvPr>
          <p:cNvSpPr/>
          <p:nvPr/>
        </p:nvSpPr>
        <p:spPr bwMode="auto">
          <a:xfrm rot="5400000">
            <a:off x="239059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 name="Rectangle: Rounded Corners 23">
            <a:extLst>
              <a:ext uri="{FF2B5EF4-FFF2-40B4-BE49-F238E27FC236}">
                <a16:creationId xmlns:a16="http://schemas.microsoft.com/office/drawing/2014/main" id="{3116F419-D8C9-473F-94A1-84119E603AC2}"/>
              </a:ext>
            </a:extLst>
          </p:cNvPr>
          <p:cNvSpPr/>
          <p:nvPr/>
        </p:nvSpPr>
        <p:spPr bwMode="auto">
          <a:xfrm rot="5400000">
            <a:off x="248600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Rounded Corners 24">
            <a:extLst>
              <a:ext uri="{FF2B5EF4-FFF2-40B4-BE49-F238E27FC236}">
                <a16:creationId xmlns:a16="http://schemas.microsoft.com/office/drawing/2014/main" id="{DA0F42E0-BD76-4F79-A7BB-7BAA08814E76}"/>
              </a:ext>
            </a:extLst>
          </p:cNvPr>
          <p:cNvSpPr/>
          <p:nvPr/>
        </p:nvSpPr>
        <p:spPr bwMode="auto">
          <a:xfrm rot="5400000">
            <a:off x="258141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Rectangle: Rounded Corners 25">
            <a:extLst>
              <a:ext uri="{FF2B5EF4-FFF2-40B4-BE49-F238E27FC236}">
                <a16:creationId xmlns:a16="http://schemas.microsoft.com/office/drawing/2014/main" id="{C2EB2748-C15C-44D0-A0EF-878358D7AF39}"/>
              </a:ext>
            </a:extLst>
          </p:cNvPr>
          <p:cNvSpPr/>
          <p:nvPr/>
        </p:nvSpPr>
        <p:spPr bwMode="auto">
          <a:xfrm rot="5400000">
            <a:off x="267681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 name="Rectangle: Rounded Corners 26">
            <a:extLst>
              <a:ext uri="{FF2B5EF4-FFF2-40B4-BE49-F238E27FC236}">
                <a16:creationId xmlns:a16="http://schemas.microsoft.com/office/drawing/2014/main" id="{F53CA707-2A86-4201-8558-4A2B4C107E4F}"/>
              </a:ext>
            </a:extLst>
          </p:cNvPr>
          <p:cNvSpPr/>
          <p:nvPr/>
        </p:nvSpPr>
        <p:spPr bwMode="auto">
          <a:xfrm rot="5400000">
            <a:off x="277222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 name="Rectangle: Rounded Corners 27">
            <a:extLst>
              <a:ext uri="{FF2B5EF4-FFF2-40B4-BE49-F238E27FC236}">
                <a16:creationId xmlns:a16="http://schemas.microsoft.com/office/drawing/2014/main" id="{F6A9BDB1-5825-4F07-B619-82DB0CA005AC}"/>
              </a:ext>
            </a:extLst>
          </p:cNvPr>
          <p:cNvSpPr/>
          <p:nvPr/>
        </p:nvSpPr>
        <p:spPr bwMode="auto">
          <a:xfrm rot="5400000">
            <a:off x="286763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 name="Rectangle: Rounded Corners 28">
            <a:extLst>
              <a:ext uri="{FF2B5EF4-FFF2-40B4-BE49-F238E27FC236}">
                <a16:creationId xmlns:a16="http://schemas.microsoft.com/office/drawing/2014/main" id="{95479CD4-6DAB-4FE1-AFF7-28D45F13C9ED}"/>
              </a:ext>
            </a:extLst>
          </p:cNvPr>
          <p:cNvSpPr/>
          <p:nvPr/>
        </p:nvSpPr>
        <p:spPr bwMode="auto">
          <a:xfrm rot="5400000">
            <a:off x="296303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Rectangle: Rounded Corners 29">
            <a:extLst>
              <a:ext uri="{FF2B5EF4-FFF2-40B4-BE49-F238E27FC236}">
                <a16:creationId xmlns:a16="http://schemas.microsoft.com/office/drawing/2014/main" id="{D204D459-C765-4A56-B66E-3571F6ACF513}"/>
              </a:ext>
            </a:extLst>
          </p:cNvPr>
          <p:cNvSpPr/>
          <p:nvPr/>
        </p:nvSpPr>
        <p:spPr bwMode="auto">
          <a:xfrm rot="5400000">
            <a:off x="305844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Rectangle: Rounded Corners 30">
            <a:extLst>
              <a:ext uri="{FF2B5EF4-FFF2-40B4-BE49-F238E27FC236}">
                <a16:creationId xmlns:a16="http://schemas.microsoft.com/office/drawing/2014/main" id="{EC5C98DC-D880-4B95-B4AB-FEAD08F63D3E}"/>
              </a:ext>
            </a:extLst>
          </p:cNvPr>
          <p:cNvSpPr/>
          <p:nvPr/>
        </p:nvSpPr>
        <p:spPr bwMode="auto">
          <a:xfrm rot="5400000">
            <a:off x="315385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 name="Rectangle: Rounded Corners 31">
            <a:extLst>
              <a:ext uri="{FF2B5EF4-FFF2-40B4-BE49-F238E27FC236}">
                <a16:creationId xmlns:a16="http://schemas.microsoft.com/office/drawing/2014/main" id="{E9B87493-FC85-4DA5-A18A-9A6AF4D13B7A}"/>
              </a:ext>
            </a:extLst>
          </p:cNvPr>
          <p:cNvSpPr/>
          <p:nvPr/>
        </p:nvSpPr>
        <p:spPr bwMode="auto">
          <a:xfrm rot="5400000">
            <a:off x="324925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3" name="Rectangle: Rounded Corners 32">
            <a:extLst>
              <a:ext uri="{FF2B5EF4-FFF2-40B4-BE49-F238E27FC236}">
                <a16:creationId xmlns:a16="http://schemas.microsoft.com/office/drawing/2014/main" id="{DE007566-E917-48CF-BC9B-9F931239B93A}"/>
              </a:ext>
            </a:extLst>
          </p:cNvPr>
          <p:cNvSpPr/>
          <p:nvPr/>
        </p:nvSpPr>
        <p:spPr bwMode="auto">
          <a:xfrm rot="5400000">
            <a:off x="334466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 name="Rectangle: Rounded Corners 33">
            <a:extLst>
              <a:ext uri="{FF2B5EF4-FFF2-40B4-BE49-F238E27FC236}">
                <a16:creationId xmlns:a16="http://schemas.microsoft.com/office/drawing/2014/main" id="{00592DC3-98A3-4147-9033-8BF028122D4E}"/>
              </a:ext>
            </a:extLst>
          </p:cNvPr>
          <p:cNvSpPr/>
          <p:nvPr/>
        </p:nvSpPr>
        <p:spPr bwMode="auto">
          <a:xfrm rot="5400000">
            <a:off x="344007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 name="Rectangle: Rounded Corners 34">
            <a:extLst>
              <a:ext uri="{FF2B5EF4-FFF2-40B4-BE49-F238E27FC236}">
                <a16:creationId xmlns:a16="http://schemas.microsoft.com/office/drawing/2014/main" id="{E693EF67-E4D7-4E36-A33D-E805FA38260F}"/>
              </a:ext>
            </a:extLst>
          </p:cNvPr>
          <p:cNvSpPr/>
          <p:nvPr/>
        </p:nvSpPr>
        <p:spPr bwMode="auto">
          <a:xfrm rot="5400000">
            <a:off x="353548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 name="Rectangle: Rounded Corners 35">
            <a:extLst>
              <a:ext uri="{FF2B5EF4-FFF2-40B4-BE49-F238E27FC236}">
                <a16:creationId xmlns:a16="http://schemas.microsoft.com/office/drawing/2014/main" id="{9BA3A049-AC49-414E-AF3C-BB3EBAF1EE63}"/>
              </a:ext>
            </a:extLst>
          </p:cNvPr>
          <p:cNvSpPr/>
          <p:nvPr/>
        </p:nvSpPr>
        <p:spPr bwMode="auto">
          <a:xfrm rot="5400000">
            <a:off x="363088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Rounded Corners 36">
            <a:extLst>
              <a:ext uri="{FF2B5EF4-FFF2-40B4-BE49-F238E27FC236}">
                <a16:creationId xmlns:a16="http://schemas.microsoft.com/office/drawing/2014/main" id="{414BAF6D-E905-436C-A5F2-C317C24EFB49}"/>
              </a:ext>
            </a:extLst>
          </p:cNvPr>
          <p:cNvSpPr/>
          <p:nvPr/>
        </p:nvSpPr>
        <p:spPr bwMode="auto">
          <a:xfrm rot="5400000">
            <a:off x="3726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8" name="Rectangle: Rounded Corners 37">
            <a:extLst>
              <a:ext uri="{FF2B5EF4-FFF2-40B4-BE49-F238E27FC236}">
                <a16:creationId xmlns:a16="http://schemas.microsoft.com/office/drawing/2014/main" id="{196EB127-3B99-455A-A730-96D361269268}"/>
              </a:ext>
            </a:extLst>
          </p:cNvPr>
          <p:cNvSpPr/>
          <p:nvPr/>
        </p:nvSpPr>
        <p:spPr bwMode="auto">
          <a:xfrm rot="5400000">
            <a:off x="382170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9" name="Rectangle: Rounded Corners 38">
            <a:extLst>
              <a:ext uri="{FF2B5EF4-FFF2-40B4-BE49-F238E27FC236}">
                <a16:creationId xmlns:a16="http://schemas.microsoft.com/office/drawing/2014/main" id="{88F949FB-D7E0-46A2-BB39-4E61FD1BC48D}"/>
              </a:ext>
            </a:extLst>
          </p:cNvPr>
          <p:cNvSpPr/>
          <p:nvPr/>
        </p:nvSpPr>
        <p:spPr bwMode="auto">
          <a:xfrm rot="5400000">
            <a:off x="391710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0" name="Rectangle: Rounded Corners 39">
            <a:extLst>
              <a:ext uri="{FF2B5EF4-FFF2-40B4-BE49-F238E27FC236}">
                <a16:creationId xmlns:a16="http://schemas.microsoft.com/office/drawing/2014/main" id="{88E8C96B-2637-4B66-B06C-56AD885489F1}"/>
              </a:ext>
            </a:extLst>
          </p:cNvPr>
          <p:cNvSpPr/>
          <p:nvPr/>
        </p:nvSpPr>
        <p:spPr bwMode="auto">
          <a:xfrm rot="5400000">
            <a:off x="401251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Rectangle: Rounded Corners 40">
            <a:extLst>
              <a:ext uri="{FF2B5EF4-FFF2-40B4-BE49-F238E27FC236}">
                <a16:creationId xmlns:a16="http://schemas.microsoft.com/office/drawing/2014/main" id="{DC56795A-B675-42A0-9222-D3AD3BFD54D5}"/>
              </a:ext>
            </a:extLst>
          </p:cNvPr>
          <p:cNvSpPr/>
          <p:nvPr/>
        </p:nvSpPr>
        <p:spPr bwMode="auto">
          <a:xfrm rot="5400000">
            <a:off x="410792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Rounded Corners 41">
            <a:extLst>
              <a:ext uri="{FF2B5EF4-FFF2-40B4-BE49-F238E27FC236}">
                <a16:creationId xmlns:a16="http://schemas.microsoft.com/office/drawing/2014/main" id="{30D30D61-7282-44D1-9A4A-C4EAAEBDEA38}"/>
              </a:ext>
            </a:extLst>
          </p:cNvPr>
          <p:cNvSpPr/>
          <p:nvPr/>
        </p:nvSpPr>
        <p:spPr bwMode="auto">
          <a:xfrm rot="5400000">
            <a:off x="420332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Rectangle: Rounded Corners 42">
            <a:extLst>
              <a:ext uri="{FF2B5EF4-FFF2-40B4-BE49-F238E27FC236}">
                <a16:creationId xmlns:a16="http://schemas.microsoft.com/office/drawing/2014/main" id="{303AB647-65DA-46C9-BE4C-BD02B1D148A2}"/>
              </a:ext>
            </a:extLst>
          </p:cNvPr>
          <p:cNvSpPr/>
          <p:nvPr/>
        </p:nvSpPr>
        <p:spPr bwMode="auto">
          <a:xfrm rot="5400000">
            <a:off x="429873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Rectangle: Rounded Corners 43">
            <a:extLst>
              <a:ext uri="{FF2B5EF4-FFF2-40B4-BE49-F238E27FC236}">
                <a16:creationId xmlns:a16="http://schemas.microsoft.com/office/drawing/2014/main" id="{7566F39D-2DB1-49BE-A504-1664D099B852}"/>
              </a:ext>
            </a:extLst>
          </p:cNvPr>
          <p:cNvSpPr/>
          <p:nvPr/>
        </p:nvSpPr>
        <p:spPr bwMode="auto">
          <a:xfrm rot="5400000">
            <a:off x="43941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5" name="Rectangle: Rounded Corners 44">
            <a:extLst>
              <a:ext uri="{FF2B5EF4-FFF2-40B4-BE49-F238E27FC236}">
                <a16:creationId xmlns:a16="http://schemas.microsoft.com/office/drawing/2014/main" id="{E951CC8F-C975-4AF9-93F0-230AB989A257}"/>
              </a:ext>
            </a:extLst>
          </p:cNvPr>
          <p:cNvSpPr/>
          <p:nvPr/>
        </p:nvSpPr>
        <p:spPr bwMode="auto">
          <a:xfrm rot="5400000">
            <a:off x="44895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6" name="Rectangle: Rounded Corners 45">
            <a:extLst>
              <a:ext uri="{FF2B5EF4-FFF2-40B4-BE49-F238E27FC236}">
                <a16:creationId xmlns:a16="http://schemas.microsoft.com/office/drawing/2014/main" id="{9A3A4228-85C5-42A8-980B-F2DEA1B514E3}"/>
              </a:ext>
            </a:extLst>
          </p:cNvPr>
          <p:cNvSpPr/>
          <p:nvPr/>
        </p:nvSpPr>
        <p:spPr bwMode="auto">
          <a:xfrm rot="5400000">
            <a:off x="45849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Rectangle: Rounded Corners 46">
            <a:extLst>
              <a:ext uri="{FF2B5EF4-FFF2-40B4-BE49-F238E27FC236}">
                <a16:creationId xmlns:a16="http://schemas.microsoft.com/office/drawing/2014/main" id="{3AC30D77-E3B9-4AB7-80F8-DCF4D00FB18C}"/>
              </a:ext>
            </a:extLst>
          </p:cNvPr>
          <p:cNvSpPr/>
          <p:nvPr/>
        </p:nvSpPr>
        <p:spPr bwMode="auto">
          <a:xfrm rot="5400000">
            <a:off x="46803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Rectangle: Rounded Corners 47">
            <a:extLst>
              <a:ext uri="{FF2B5EF4-FFF2-40B4-BE49-F238E27FC236}">
                <a16:creationId xmlns:a16="http://schemas.microsoft.com/office/drawing/2014/main" id="{53AF43AA-26D4-48F2-9855-68DDD1808D69}"/>
              </a:ext>
            </a:extLst>
          </p:cNvPr>
          <p:cNvSpPr/>
          <p:nvPr/>
        </p:nvSpPr>
        <p:spPr bwMode="auto">
          <a:xfrm rot="5400000">
            <a:off x="47757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Rectangle: Rounded Corners 48">
            <a:extLst>
              <a:ext uri="{FF2B5EF4-FFF2-40B4-BE49-F238E27FC236}">
                <a16:creationId xmlns:a16="http://schemas.microsoft.com/office/drawing/2014/main" id="{FB1DE1E9-0099-4DBD-9DE4-87F71D91A28E}"/>
              </a:ext>
            </a:extLst>
          </p:cNvPr>
          <p:cNvSpPr/>
          <p:nvPr/>
        </p:nvSpPr>
        <p:spPr bwMode="auto">
          <a:xfrm rot="5400000">
            <a:off x="48711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Rounded Corners 49">
            <a:extLst>
              <a:ext uri="{FF2B5EF4-FFF2-40B4-BE49-F238E27FC236}">
                <a16:creationId xmlns:a16="http://schemas.microsoft.com/office/drawing/2014/main" id="{6C77035B-28BD-4149-B26B-4A749A444B83}"/>
              </a:ext>
            </a:extLst>
          </p:cNvPr>
          <p:cNvSpPr/>
          <p:nvPr/>
        </p:nvSpPr>
        <p:spPr bwMode="auto">
          <a:xfrm rot="5400000">
            <a:off x="49665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Rounded Corners 50">
            <a:extLst>
              <a:ext uri="{FF2B5EF4-FFF2-40B4-BE49-F238E27FC236}">
                <a16:creationId xmlns:a16="http://schemas.microsoft.com/office/drawing/2014/main" id="{8E369A56-F8F3-499C-AADE-99A8772254E6}"/>
              </a:ext>
            </a:extLst>
          </p:cNvPr>
          <p:cNvSpPr/>
          <p:nvPr/>
        </p:nvSpPr>
        <p:spPr bwMode="auto">
          <a:xfrm rot="5400000">
            <a:off x="506199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Rounded Corners 51">
            <a:extLst>
              <a:ext uri="{FF2B5EF4-FFF2-40B4-BE49-F238E27FC236}">
                <a16:creationId xmlns:a16="http://schemas.microsoft.com/office/drawing/2014/main" id="{556F9556-C89F-4976-B930-BA0F0F3ACAFC}"/>
              </a:ext>
            </a:extLst>
          </p:cNvPr>
          <p:cNvSpPr/>
          <p:nvPr/>
        </p:nvSpPr>
        <p:spPr bwMode="auto">
          <a:xfrm rot="5400000">
            <a:off x="5157399"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3" name="Rectangle: Rounded Corners 52">
            <a:extLst>
              <a:ext uri="{FF2B5EF4-FFF2-40B4-BE49-F238E27FC236}">
                <a16:creationId xmlns:a16="http://schemas.microsoft.com/office/drawing/2014/main" id="{B473FC28-76DA-4733-BD56-2B312738A0B5}"/>
              </a:ext>
            </a:extLst>
          </p:cNvPr>
          <p:cNvSpPr/>
          <p:nvPr/>
        </p:nvSpPr>
        <p:spPr bwMode="auto">
          <a:xfrm rot="5400000">
            <a:off x="5252806"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4" name="Rectangle: Rounded Corners 53">
            <a:extLst>
              <a:ext uri="{FF2B5EF4-FFF2-40B4-BE49-F238E27FC236}">
                <a16:creationId xmlns:a16="http://schemas.microsoft.com/office/drawing/2014/main" id="{A016C33F-D65D-49C1-BC7C-D020B9B9A664}"/>
              </a:ext>
            </a:extLst>
          </p:cNvPr>
          <p:cNvSpPr/>
          <p:nvPr/>
        </p:nvSpPr>
        <p:spPr bwMode="auto">
          <a:xfrm rot="5400000">
            <a:off x="534821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5" name="Rectangle: Rounded Corners 54">
            <a:extLst>
              <a:ext uri="{FF2B5EF4-FFF2-40B4-BE49-F238E27FC236}">
                <a16:creationId xmlns:a16="http://schemas.microsoft.com/office/drawing/2014/main" id="{3953CCD1-C853-4448-A151-CDF85942C92A}"/>
              </a:ext>
            </a:extLst>
          </p:cNvPr>
          <p:cNvSpPr/>
          <p:nvPr/>
        </p:nvSpPr>
        <p:spPr bwMode="auto">
          <a:xfrm rot="5400000">
            <a:off x="544362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6" name="Rectangle: Rounded Corners 55">
            <a:extLst>
              <a:ext uri="{FF2B5EF4-FFF2-40B4-BE49-F238E27FC236}">
                <a16:creationId xmlns:a16="http://schemas.microsoft.com/office/drawing/2014/main" id="{4E2577DC-2A0C-4186-9845-62A8DAC27B68}"/>
              </a:ext>
            </a:extLst>
          </p:cNvPr>
          <p:cNvSpPr/>
          <p:nvPr/>
        </p:nvSpPr>
        <p:spPr bwMode="auto">
          <a:xfrm rot="5400000">
            <a:off x="553902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Rectangle: Rounded Corners 56">
            <a:extLst>
              <a:ext uri="{FF2B5EF4-FFF2-40B4-BE49-F238E27FC236}">
                <a16:creationId xmlns:a16="http://schemas.microsoft.com/office/drawing/2014/main" id="{DEB7D04A-8D6D-4CDF-915C-3A5E353CF3DA}"/>
              </a:ext>
            </a:extLst>
          </p:cNvPr>
          <p:cNvSpPr/>
          <p:nvPr/>
        </p:nvSpPr>
        <p:spPr bwMode="auto">
          <a:xfrm rot="5400000">
            <a:off x="563443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Rectangle: Rounded Corners 57">
            <a:extLst>
              <a:ext uri="{FF2B5EF4-FFF2-40B4-BE49-F238E27FC236}">
                <a16:creationId xmlns:a16="http://schemas.microsoft.com/office/drawing/2014/main" id="{580730C1-CC13-479E-9E5C-BFB36B32DAB3}"/>
              </a:ext>
            </a:extLst>
          </p:cNvPr>
          <p:cNvSpPr/>
          <p:nvPr/>
        </p:nvSpPr>
        <p:spPr bwMode="auto">
          <a:xfrm rot="5400000">
            <a:off x="572984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Rectangle: Rounded Corners 58">
            <a:extLst>
              <a:ext uri="{FF2B5EF4-FFF2-40B4-BE49-F238E27FC236}">
                <a16:creationId xmlns:a16="http://schemas.microsoft.com/office/drawing/2014/main" id="{164BCA42-1132-41F7-BF64-B84C884FAA8D}"/>
              </a:ext>
            </a:extLst>
          </p:cNvPr>
          <p:cNvSpPr/>
          <p:nvPr/>
        </p:nvSpPr>
        <p:spPr bwMode="auto">
          <a:xfrm rot="5400000">
            <a:off x="582524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 name="Rectangle: Rounded Corners 59">
            <a:extLst>
              <a:ext uri="{FF2B5EF4-FFF2-40B4-BE49-F238E27FC236}">
                <a16:creationId xmlns:a16="http://schemas.microsoft.com/office/drawing/2014/main" id="{4ABDBD85-50CC-41A6-872F-5654755423E9}"/>
              </a:ext>
            </a:extLst>
          </p:cNvPr>
          <p:cNvSpPr/>
          <p:nvPr/>
        </p:nvSpPr>
        <p:spPr bwMode="auto">
          <a:xfrm rot="5400000">
            <a:off x="592065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 name="Rectangle: Rounded Corners 60">
            <a:extLst>
              <a:ext uri="{FF2B5EF4-FFF2-40B4-BE49-F238E27FC236}">
                <a16:creationId xmlns:a16="http://schemas.microsoft.com/office/drawing/2014/main" id="{9D7276E5-27DF-48B5-83F4-7BA441F6FA0A}"/>
              </a:ext>
            </a:extLst>
          </p:cNvPr>
          <p:cNvSpPr/>
          <p:nvPr/>
        </p:nvSpPr>
        <p:spPr bwMode="auto">
          <a:xfrm rot="5400000">
            <a:off x="6016062"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 name="Rectangle: Rounded Corners 61">
            <a:extLst>
              <a:ext uri="{FF2B5EF4-FFF2-40B4-BE49-F238E27FC236}">
                <a16:creationId xmlns:a16="http://schemas.microsoft.com/office/drawing/2014/main" id="{4DD44FE3-A6FB-4AAA-8117-A2D10A3EDEAD}"/>
              </a:ext>
            </a:extLst>
          </p:cNvPr>
          <p:cNvSpPr/>
          <p:nvPr/>
        </p:nvSpPr>
        <p:spPr bwMode="auto">
          <a:xfrm rot="5400000">
            <a:off x="61114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Rectangle: Rounded Corners 62">
            <a:extLst>
              <a:ext uri="{FF2B5EF4-FFF2-40B4-BE49-F238E27FC236}">
                <a16:creationId xmlns:a16="http://schemas.microsoft.com/office/drawing/2014/main" id="{6C8DF45C-77DC-4C90-B482-30EDDF7F7DE1}"/>
              </a:ext>
            </a:extLst>
          </p:cNvPr>
          <p:cNvSpPr/>
          <p:nvPr/>
        </p:nvSpPr>
        <p:spPr bwMode="auto">
          <a:xfrm rot="5400000">
            <a:off x="9331921"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Rectangle: Rounded Corners 63">
            <a:extLst>
              <a:ext uri="{FF2B5EF4-FFF2-40B4-BE49-F238E27FC236}">
                <a16:creationId xmlns:a16="http://schemas.microsoft.com/office/drawing/2014/main" id="{6CD17ADB-BE81-43F8-9C7F-9EBA05B7D691}"/>
              </a:ext>
            </a:extLst>
          </p:cNvPr>
          <p:cNvSpPr/>
          <p:nvPr/>
        </p:nvSpPr>
        <p:spPr bwMode="auto">
          <a:xfrm rot="5400000">
            <a:off x="9427328"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5" name="Rectangle: Rounded Corners 64">
            <a:extLst>
              <a:ext uri="{FF2B5EF4-FFF2-40B4-BE49-F238E27FC236}">
                <a16:creationId xmlns:a16="http://schemas.microsoft.com/office/drawing/2014/main" id="{AA0678BD-2930-4544-AE72-AA07E1678DD3}"/>
              </a:ext>
            </a:extLst>
          </p:cNvPr>
          <p:cNvSpPr/>
          <p:nvPr/>
        </p:nvSpPr>
        <p:spPr bwMode="auto">
          <a:xfrm rot="5400000">
            <a:off x="9522735"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Rectangle: Rounded Corners 65">
            <a:extLst>
              <a:ext uri="{FF2B5EF4-FFF2-40B4-BE49-F238E27FC236}">
                <a16:creationId xmlns:a16="http://schemas.microsoft.com/office/drawing/2014/main" id="{CE6E05AE-CE01-455B-9D80-7C2B0D685BB8}"/>
              </a:ext>
            </a:extLst>
          </p:cNvPr>
          <p:cNvSpPr/>
          <p:nvPr/>
        </p:nvSpPr>
        <p:spPr bwMode="auto">
          <a:xfrm rot="5400000">
            <a:off x="961814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Rectangle: Rounded Corners 66">
            <a:extLst>
              <a:ext uri="{FF2B5EF4-FFF2-40B4-BE49-F238E27FC236}">
                <a16:creationId xmlns:a16="http://schemas.microsoft.com/office/drawing/2014/main" id="{9057DE83-CBCD-4455-BF3F-2694ED1084C5}"/>
              </a:ext>
            </a:extLst>
          </p:cNvPr>
          <p:cNvSpPr/>
          <p:nvPr/>
        </p:nvSpPr>
        <p:spPr bwMode="auto">
          <a:xfrm rot="5400000">
            <a:off x="9713549"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8" name="Rectangle: Rounded Corners 67">
            <a:extLst>
              <a:ext uri="{FF2B5EF4-FFF2-40B4-BE49-F238E27FC236}">
                <a16:creationId xmlns:a16="http://schemas.microsoft.com/office/drawing/2014/main" id="{D2DF5229-9BCF-4290-8B38-C5C735814110}"/>
              </a:ext>
            </a:extLst>
          </p:cNvPr>
          <p:cNvSpPr/>
          <p:nvPr/>
        </p:nvSpPr>
        <p:spPr bwMode="auto">
          <a:xfrm rot="5400000">
            <a:off x="9808956"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9" name="Rectangle: Rounded Corners 68">
            <a:extLst>
              <a:ext uri="{FF2B5EF4-FFF2-40B4-BE49-F238E27FC236}">
                <a16:creationId xmlns:a16="http://schemas.microsoft.com/office/drawing/2014/main" id="{702A5147-9D5E-47DC-999A-BC3845368389}"/>
              </a:ext>
            </a:extLst>
          </p:cNvPr>
          <p:cNvSpPr/>
          <p:nvPr/>
        </p:nvSpPr>
        <p:spPr bwMode="auto">
          <a:xfrm rot="5400000">
            <a:off x="9904363"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0" name="Rectangle: Rounded Corners 69">
            <a:extLst>
              <a:ext uri="{FF2B5EF4-FFF2-40B4-BE49-F238E27FC236}">
                <a16:creationId xmlns:a16="http://schemas.microsoft.com/office/drawing/2014/main" id="{5C8FAF2C-681C-4E81-AC75-B775D2B889E0}"/>
              </a:ext>
            </a:extLst>
          </p:cNvPr>
          <p:cNvSpPr/>
          <p:nvPr/>
        </p:nvSpPr>
        <p:spPr bwMode="auto">
          <a:xfrm rot="5400000">
            <a:off x="9999772" y="5750999"/>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1" name="Rectangle: Rounded Corners 70">
            <a:extLst>
              <a:ext uri="{FF2B5EF4-FFF2-40B4-BE49-F238E27FC236}">
                <a16:creationId xmlns:a16="http://schemas.microsoft.com/office/drawing/2014/main" id="{0CBA693D-FA3B-4180-857A-0F3928048E5C}"/>
              </a:ext>
            </a:extLst>
          </p:cNvPr>
          <p:cNvSpPr/>
          <p:nvPr/>
        </p:nvSpPr>
        <p:spPr bwMode="auto">
          <a:xfrm rot="5400000">
            <a:off x="10097443"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Rectangle: Rounded Corners 71">
            <a:extLst>
              <a:ext uri="{FF2B5EF4-FFF2-40B4-BE49-F238E27FC236}">
                <a16:creationId xmlns:a16="http://schemas.microsoft.com/office/drawing/2014/main" id="{621C44CE-96CF-45CA-B7CF-89E6CE75126E}"/>
              </a:ext>
            </a:extLst>
          </p:cNvPr>
          <p:cNvSpPr/>
          <p:nvPr/>
        </p:nvSpPr>
        <p:spPr bwMode="auto">
          <a:xfrm rot="5400000">
            <a:off x="10192850"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Rectangle: Rounded Corners 72">
            <a:extLst>
              <a:ext uri="{FF2B5EF4-FFF2-40B4-BE49-F238E27FC236}">
                <a16:creationId xmlns:a16="http://schemas.microsoft.com/office/drawing/2014/main" id="{7F951AA7-C6CE-4CB4-9133-C6BF4D1BFE86}"/>
              </a:ext>
            </a:extLst>
          </p:cNvPr>
          <p:cNvSpPr/>
          <p:nvPr/>
        </p:nvSpPr>
        <p:spPr bwMode="auto">
          <a:xfrm rot="5400000">
            <a:off x="10288257"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4" name="Rectangle: Rounded Corners 73">
            <a:extLst>
              <a:ext uri="{FF2B5EF4-FFF2-40B4-BE49-F238E27FC236}">
                <a16:creationId xmlns:a16="http://schemas.microsoft.com/office/drawing/2014/main" id="{55D8A8B9-B0CD-41F6-8EA7-0C0515F44FC0}"/>
              </a:ext>
            </a:extLst>
          </p:cNvPr>
          <p:cNvSpPr/>
          <p:nvPr/>
        </p:nvSpPr>
        <p:spPr bwMode="auto">
          <a:xfrm rot="5400000">
            <a:off x="1038366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5" name="Rectangle: Rounded Corners 74">
            <a:extLst>
              <a:ext uri="{FF2B5EF4-FFF2-40B4-BE49-F238E27FC236}">
                <a16:creationId xmlns:a16="http://schemas.microsoft.com/office/drawing/2014/main" id="{4753B79E-D802-4F49-8A27-A6150EBD0200}"/>
              </a:ext>
            </a:extLst>
          </p:cNvPr>
          <p:cNvSpPr/>
          <p:nvPr/>
        </p:nvSpPr>
        <p:spPr bwMode="auto">
          <a:xfrm rot="5400000">
            <a:off x="10479071"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6" name="Rectangle: Rounded Corners 75">
            <a:extLst>
              <a:ext uri="{FF2B5EF4-FFF2-40B4-BE49-F238E27FC236}">
                <a16:creationId xmlns:a16="http://schemas.microsoft.com/office/drawing/2014/main" id="{D87148D4-D0E0-4D33-89C8-D25E5557DE5E}"/>
              </a:ext>
            </a:extLst>
          </p:cNvPr>
          <p:cNvSpPr/>
          <p:nvPr/>
        </p:nvSpPr>
        <p:spPr bwMode="auto">
          <a:xfrm rot="5400000">
            <a:off x="10574478"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7" name="Rectangle: Rounded Corners 76">
            <a:extLst>
              <a:ext uri="{FF2B5EF4-FFF2-40B4-BE49-F238E27FC236}">
                <a16:creationId xmlns:a16="http://schemas.microsoft.com/office/drawing/2014/main" id="{FF418CBA-7822-4983-B8D9-1EB5627E73E3}"/>
              </a:ext>
            </a:extLst>
          </p:cNvPr>
          <p:cNvSpPr/>
          <p:nvPr/>
        </p:nvSpPr>
        <p:spPr bwMode="auto">
          <a:xfrm rot="5400000">
            <a:off x="10669885"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8" name="Rectangle: Rounded Corners 77">
            <a:extLst>
              <a:ext uri="{FF2B5EF4-FFF2-40B4-BE49-F238E27FC236}">
                <a16:creationId xmlns:a16="http://schemas.microsoft.com/office/drawing/2014/main" id="{D87CBECF-B5C7-4F71-92BC-9E132CE75C44}"/>
              </a:ext>
            </a:extLst>
          </p:cNvPr>
          <p:cNvSpPr/>
          <p:nvPr/>
        </p:nvSpPr>
        <p:spPr bwMode="auto">
          <a:xfrm rot="5400000">
            <a:off x="10765294" y="5750012"/>
            <a:ext cx="274320" cy="54864"/>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9" name="TextBox 182">
            <a:extLst>
              <a:ext uri="{FF2B5EF4-FFF2-40B4-BE49-F238E27FC236}">
                <a16:creationId xmlns:a16="http://schemas.microsoft.com/office/drawing/2014/main" id="{E66B6EFD-A3D0-46F3-9AA7-5394DE4BBAD9}"/>
              </a:ext>
            </a:extLst>
          </p:cNvPr>
          <p:cNvSpPr txBox="1"/>
          <p:nvPr/>
        </p:nvSpPr>
        <p:spPr>
          <a:xfrm rot="16200000">
            <a:off x="44917" y="2450088"/>
            <a:ext cx="994888" cy="4616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Compute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80" name="TextBox 183">
            <a:extLst>
              <a:ext uri="{FF2B5EF4-FFF2-40B4-BE49-F238E27FC236}">
                <a16:creationId xmlns:a16="http://schemas.microsoft.com/office/drawing/2014/main" id="{21485E57-C8CD-4189-9567-CB43C50B61C5}"/>
              </a:ext>
            </a:extLst>
          </p:cNvPr>
          <p:cNvSpPr txBox="1"/>
          <p:nvPr/>
        </p:nvSpPr>
        <p:spPr>
          <a:xfrm rot="16200000">
            <a:off x="-628552" y="4693483"/>
            <a:ext cx="234182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51156" rtl="0" eaLnBrk="1" fontAlgn="base" latinLnBrk="0" hangingPunct="1">
              <a:lnSpc>
                <a:spcPct val="90000"/>
              </a:lnSpc>
              <a:spcBef>
                <a:spcPct val="0"/>
              </a:spcBef>
              <a:spcAft>
                <a:spcPts val="612"/>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Remote storage</a:t>
            </a:r>
            <a:endParaRPr kumimoji="0" lang="en-GB" sz="12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cxnSp>
        <p:nvCxnSpPr>
          <p:cNvPr id="81" name="Straight Connector 80">
            <a:extLst>
              <a:ext uri="{FF2B5EF4-FFF2-40B4-BE49-F238E27FC236}">
                <a16:creationId xmlns:a16="http://schemas.microsoft.com/office/drawing/2014/main" id="{6FF23621-FB74-4BB3-9FDD-C3FD0531FC33}"/>
              </a:ext>
            </a:extLst>
          </p:cNvPr>
          <p:cNvCxnSpPr/>
          <p:nvPr/>
        </p:nvCxnSpPr>
        <p:spPr>
          <a:xfrm>
            <a:off x="789663" y="3319280"/>
            <a:ext cx="10972800"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37E250F3-4CF0-4AF0-8930-1BE2D082A0BC}"/>
              </a:ext>
            </a:extLst>
          </p:cNvPr>
          <p:cNvGrpSpPr/>
          <p:nvPr/>
        </p:nvGrpSpPr>
        <p:grpSpPr>
          <a:xfrm>
            <a:off x="1153441" y="1605319"/>
            <a:ext cx="2187253" cy="1488737"/>
            <a:chOff x="0" y="753357"/>
            <a:chExt cx="2187253" cy="1488737"/>
          </a:xfrm>
        </p:grpSpPr>
        <p:sp>
          <p:nvSpPr>
            <p:cNvPr id="106" name="Rectangle 105">
              <a:extLst>
                <a:ext uri="{FF2B5EF4-FFF2-40B4-BE49-F238E27FC236}">
                  <a16:creationId xmlns:a16="http://schemas.microsoft.com/office/drawing/2014/main" id="{21C76EA5-7372-4864-8140-195115878644}"/>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107" name="Group 106">
              <a:extLst>
                <a:ext uri="{FF2B5EF4-FFF2-40B4-BE49-F238E27FC236}">
                  <a16:creationId xmlns:a16="http://schemas.microsoft.com/office/drawing/2014/main" id="{7422BA49-0F91-4B36-99DD-F3E0302FDA7C}"/>
                </a:ext>
              </a:extLst>
            </p:cNvPr>
            <p:cNvGrpSpPr/>
            <p:nvPr/>
          </p:nvGrpSpPr>
          <p:grpSpPr>
            <a:xfrm>
              <a:off x="1" y="1932466"/>
              <a:ext cx="2187252" cy="309628"/>
              <a:chOff x="120338" y="1858315"/>
              <a:chExt cx="1946577" cy="309628"/>
            </a:xfrm>
            <a:solidFill>
              <a:srgbClr val="DCECF9"/>
            </a:solidFill>
          </p:grpSpPr>
          <p:sp>
            <p:nvSpPr>
              <p:cNvPr id="112" name="Rectangle 111">
                <a:extLst>
                  <a:ext uri="{FF2B5EF4-FFF2-40B4-BE49-F238E27FC236}">
                    <a16:creationId xmlns:a16="http://schemas.microsoft.com/office/drawing/2014/main" id="{069EC854-F532-441D-BB13-58568869AAE5}"/>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13" name="Rectangle 112">
                <a:extLst>
                  <a:ext uri="{FF2B5EF4-FFF2-40B4-BE49-F238E27FC236}">
                    <a16:creationId xmlns:a16="http://schemas.microsoft.com/office/drawing/2014/main" id="{47C9E6EF-D9C7-40E6-8043-870E0ECFC340}"/>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8" name="Rectangle 107">
              <a:extLst>
                <a:ext uri="{FF2B5EF4-FFF2-40B4-BE49-F238E27FC236}">
                  <a16:creationId xmlns:a16="http://schemas.microsoft.com/office/drawing/2014/main" id="{355D1DEF-39BB-4C0B-BA5A-33C05818ED6C}"/>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9" name="Trapezoid 108">
              <a:extLst>
                <a:ext uri="{FF2B5EF4-FFF2-40B4-BE49-F238E27FC236}">
                  <a16:creationId xmlns:a16="http://schemas.microsoft.com/office/drawing/2014/main" id="{F92FA90B-6D83-4677-9BA6-2342B898570D}"/>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2BAA43BC-81CE-4D00-85A9-E9B36B92E7F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11" name="Rectangle 110">
              <a:extLst>
                <a:ext uri="{FF2B5EF4-FFF2-40B4-BE49-F238E27FC236}">
                  <a16:creationId xmlns:a16="http://schemas.microsoft.com/office/drawing/2014/main" id="{7FF22072-C873-446A-9049-3E32BC218D7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3" name="Rectangle 82">
            <a:extLst>
              <a:ext uri="{FF2B5EF4-FFF2-40B4-BE49-F238E27FC236}">
                <a16:creationId xmlns:a16="http://schemas.microsoft.com/office/drawing/2014/main" id="{16F1B168-09A4-4801-9E08-4B5BAB9DF509}"/>
              </a:ext>
            </a:extLst>
          </p:cNvPr>
          <p:cNvSpPr/>
          <p:nvPr/>
        </p:nvSpPr>
        <p:spPr bwMode="auto">
          <a:xfrm>
            <a:off x="7708885" y="4498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Data</a:t>
            </a:r>
          </a:p>
        </p:txBody>
      </p:sp>
      <p:sp>
        <p:nvSpPr>
          <p:cNvPr id="84" name="Rectangle 83">
            <a:extLst>
              <a:ext uri="{FF2B5EF4-FFF2-40B4-BE49-F238E27FC236}">
                <a16:creationId xmlns:a16="http://schemas.microsoft.com/office/drawing/2014/main" id="{2C194EF0-F8C9-4FAB-8078-BC702A106243}"/>
              </a:ext>
            </a:extLst>
          </p:cNvPr>
          <p:cNvSpPr/>
          <p:nvPr/>
        </p:nvSpPr>
        <p:spPr bwMode="auto">
          <a:xfrm>
            <a:off x="7708885" y="4879811"/>
            <a:ext cx="1175689" cy="316972"/>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Log</a:t>
            </a:r>
          </a:p>
        </p:txBody>
      </p:sp>
      <p:grpSp>
        <p:nvGrpSpPr>
          <p:cNvPr id="85" name="Group 84">
            <a:extLst>
              <a:ext uri="{FF2B5EF4-FFF2-40B4-BE49-F238E27FC236}">
                <a16:creationId xmlns:a16="http://schemas.microsoft.com/office/drawing/2014/main" id="{AB0847F2-DC3E-49E1-B147-06F45003C19C}"/>
              </a:ext>
            </a:extLst>
          </p:cNvPr>
          <p:cNvGrpSpPr/>
          <p:nvPr/>
        </p:nvGrpSpPr>
        <p:grpSpPr>
          <a:xfrm>
            <a:off x="5038668" y="1605319"/>
            <a:ext cx="2187253" cy="1488737"/>
            <a:chOff x="0" y="753357"/>
            <a:chExt cx="2187253" cy="1488737"/>
          </a:xfrm>
        </p:grpSpPr>
        <p:sp>
          <p:nvSpPr>
            <p:cNvPr id="98" name="Rectangle 97">
              <a:extLst>
                <a:ext uri="{FF2B5EF4-FFF2-40B4-BE49-F238E27FC236}">
                  <a16:creationId xmlns:a16="http://schemas.microsoft.com/office/drawing/2014/main" id="{86879E69-C4DB-42C4-BE46-8DAE06FA29E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B46634B1-94DE-4584-9591-821ABA107A2B}"/>
                </a:ext>
              </a:extLst>
            </p:cNvPr>
            <p:cNvGrpSpPr/>
            <p:nvPr/>
          </p:nvGrpSpPr>
          <p:grpSpPr>
            <a:xfrm>
              <a:off x="1" y="1932466"/>
              <a:ext cx="2187252" cy="309628"/>
              <a:chOff x="120338" y="1858315"/>
              <a:chExt cx="1946577" cy="309628"/>
            </a:xfrm>
            <a:solidFill>
              <a:srgbClr val="DCECF9"/>
            </a:solidFill>
          </p:grpSpPr>
          <p:sp>
            <p:nvSpPr>
              <p:cNvPr id="104" name="Rectangle 103">
                <a:extLst>
                  <a:ext uri="{FF2B5EF4-FFF2-40B4-BE49-F238E27FC236}">
                    <a16:creationId xmlns:a16="http://schemas.microsoft.com/office/drawing/2014/main" id="{932D2128-4649-4FFA-AB07-C3835FF0D229}"/>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105" name="Rectangle 104">
                <a:extLst>
                  <a:ext uri="{FF2B5EF4-FFF2-40B4-BE49-F238E27FC236}">
                    <a16:creationId xmlns:a16="http://schemas.microsoft.com/office/drawing/2014/main" id="{9A414A63-7719-4803-B8BA-E0B048EC35BA}"/>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100" name="Rectangle 99">
              <a:extLst>
                <a:ext uri="{FF2B5EF4-FFF2-40B4-BE49-F238E27FC236}">
                  <a16:creationId xmlns:a16="http://schemas.microsoft.com/office/drawing/2014/main" id="{6867DB5B-F066-4F4D-9AB7-12923864FE99}"/>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1" name="Trapezoid 100">
              <a:extLst>
                <a:ext uri="{FF2B5EF4-FFF2-40B4-BE49-F238E27FC236}">
                  <a16:creationId xmlns:a16="http://schemas.microsoft.com/office/drawing/2014/main" id="{34576900-AC38-4ED6-AE6D-22505AC4768E}"/>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ADF7A0B9-B1F8-421B-A935-527DC518253B}"/>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3" name="Rectangle 102">
              <a:extLst>
                <a:ext uri="{FF2B5EF4-FFF2-40B4-BE49-F238E27FC236}">
                  <a16:creationId xmlns:a16="http://schemas.microsoft.com/office/drawing/2014/main" id="{681DB066-6383-4891-AFA5-CF1D659F0FBD}"/>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B1736699-F120-48BA-9791-05D59E835055}"/>
              </a:ext>
            </a:extLst>
          </p:cNvPr>
          <p:cNvGrpSpPr/>
          <p:nvPr/>
        </p:nvGrpSpPr>
        <p:grpSpPr>
          <a:xfrm>
            <a:off x="8922429" y="1605319"/>
            <a:ext cx="2187253" cy="1488737"/>
            <a:chOff x="0" y="753357"/>
            <a:chExt cx="2187253" cy="1488737"/>
          </a:xfrm>
        </p:grpSpPr>
        <p:sp>
          <p:nvSpPr>
            <p:cNvPr id="90" name="Rectangle 89">
              <a:extLst>
                <a:ext uri="{FF2B5EF4-FFF2-40B4-BE49-F238E27FC236}">
                  <a16:creationId xmlns:a16="http://schemas.microsoft.com/office/drawing/2014/main" id="{CA8AFA40-EAEB-4877-BFAB-241CF78F2E9D}"/>
                </a:ext>
              </a:extLst>
            </p:cNvPr>
            <p:cNvSpPr/>
            <p:nvPr/>
          </p:nvSpPr>
          <p:spPr bwMode="auto">
            <a:xfrm>
              <a:off x="3543" y="753357"/>
              <a:ext cx="2180166" cy="928876"/>
            </a:xfrm>
            <a:prstGeom prst="rect">
              <a:avLst/>
            </a:prstGeom>
            <a:no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nvGrpSpPr>
            <p:cNvPr id="91" name="Group 90">
              <a:extLst>
                <a:ext uri="{FF2B5EF4-FFF2-40B4-BE49-F238E27FC236}">
                  <a16:creationId xmlns:a16="http://schemas.microsoft.com/office/drawing/2014/main" id="{26EA1916-4FA1-41A5-BECE-31AA3889BA61}"/>
                </a:ext>
              </a:extLst>
            </p:cNvPr>
            <p:cNvGrpSpPr/>
            <p:nvPr/>
          </p:nvGrpSpPr>
          <p:grpSpPr>
            <a:xfrm>
              <a:off x="1" y="1932466"/>
              <a:ext cx="2187252" cy="309628"/>
              <a:chOff x="120338" y="1858315"/>
              <a:chExt cx="1946577" cy="309628"/>
            </a:xfrm>
            <a:solidFill>
              <a:srgbClr val="DCECF9"/>
            </a:solidFill>
          </p:grpSpPr>
          <p:sp>
            <p:nvSpPr>
              <p:cNvPr id="96" name="Rectangle 95">
                <a:extLst>
                  <a:ext uri="{FF2B5EF4-FFF2-40B4-BE49-F238E27FC236}">
                    <a16:creationId xmlns:a16="http://schemas.microsoft.com/office/drawing/2014/main" id="{863A8216-F8EB-4040-BAE0-A6DB00A10F2A}"/>
                  </a:ext>
                </a:extLst>
              </p:cNvPr>
              <p:cNvSpPr/>
              <p:nvPr/>
            </p:nvSpPr>
            <p:spPr bwMode="auto">
              <a:xfrm>
                <a:off x="12033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Cache</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97" name="Rectangle 96">
                <a:extLst>
                  <a:ext uri="{FF2B5EF4-FFF2-40B4-BE49-F238E27FC236}">
                    <a16:creationId xmlns:a16="http://schemas.microsoft.com/office/drawing/2014/main" id="{1C5927A5-7818-4712-A97E-269EBB6C926F}"/>
                  </a:ext>
                </a:extLst>
              </p:cNvPr>
              <p:cNvSpPr/>
              <p:nvPr/>
            </p:nvSpPr>
            <p:spPr bwMode="auto">
              <a:xfrm>
                <a:off x="1132558" y="1858315"/>
                <a:ext cx="934357" cy="309628"/>
              </a:xfrm>
              <a:prstGeom prst="rect">
                <a:avLst/>
              </a:prstGeom>
              <a:no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TempDB</a:t>
                </a:r>
                <a:endParaRPr kumimoji="0" lang="en-GB" sz="1400" b="0" i="0" u="none" strike="noStrike" kern="1200" cap="none" spc="0" normalizeH="0" baseline="0" noProof="0" dirty="0">
                  <a:ln>
                    <a:noFill/>
                  </a:ln>
                  <a:solidFill>
                    <a:srgbClr val="0078D7"/>
                  </a:solidFill>
                  <a:effectLst/>
                  <a:uLnTx/>
                  <a:uFillTx/>
                  <a:latin typeface="Segoe UI Semilight"/>
                  <a:ea typeface="+mn-ea"/>
                  <a:cs typeface="+mn-cs"/>
                </a:endParaRPr>
              </a:p>
            </p:txBody>
          </p:sp>
        </p:grpSp>
        <p:sp>
          <p:nvSpPr>
            <p:cNvPr id="92" name="Rectangle 91">
              <a:extLst>
                <a:ext uri="{FF2B5EF4-FFF2-40B4-BE49-F238E27FC236}">
                  <a16:creationId xmlns:a16="http://schemas.microsoft.com/office/drawing/2014/main" id="{3A2A9072-BD69-41CF-94EC-2B2F412010C4}"/>
                </a:ext>
              </a:extLst>
            </p:cNvPr>
            <p:cNvSpPr/>
            <p:nvPr/>
          </p:nvSpPr>
          <p:spPr bwMode="auto">
            <a:xfrm>
              <a:off x="120338" y="1264818"/>
              <a:ext cx="194657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NVMe SSD</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3" name="Trapezoid 92">
              <a:extLst>
                <a:ext uri="{FF2B5EF4-FFF2-40B4-BE49-F238E27FC236}">
                  <a16:creationId xmlns:a16="http://schemas.microsoft.com/office/drawing/2014/main" id="{309C3E5F-6C19-4444-9EE0-3E43145861E2}"/>
                </a:ext>
              </a:extLst>
            </p:cNvPr>
            <p:cNvSpPr/>
            <p:nvPr/>
          </p:nvSpPr>
          <p:spPr bwMode="auto">
            <a:xfrm>
              <a:off x="0" y="1656454"/>
              <a:ext cx="2180166" cy="172505"/>
            </a:xfrm>
            <a:prstGeom prst="trapezoid">
              <a:avLst>
                <a:gd name="adj" fmla="val 61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9114C65B-D74D-4731-BCE4-E90F99FC4F99}"/>
                </a:ext>
              </a:extLst>
            </p:cNvPr>
            <p:cNvSpPr/>
            <p:nvPr/>
          </p:nvSpPr>
          <p:spPr bwMode="auto">
            <a:xfrm>
              <a:off x="12033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Cores</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5" name="Rectangle 94">
              <a:extLst>
                <a:ext uri="{FF2B5EF4-FFF2-40B4-BE49-F238E27FC236}">
                  <a16:creationId xmlns:a16="http://schemas.microsoft.com/office/drawing/2014/main" id="{64A1C212-45CD-4AA0-AD4D-449B021C1BBF}"/>
                </a:ext>
              </a:extLst>
            </p:cNvPr>
            <p:cNvSpPr/>
            <p:nvPr/>
          </p:nvSpPr>
          <p:spPr bwMode="auto">
            <a:xfrm>
              <a:off x="1132558" y="873182"/>
              <a:ext cx="934357" cy="30962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Memory</a:t>
              </a:r>
              <a:endParaRPr kumimoji="0" lang="en-GB" sz="14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7" name="Rectangle 86">
            <a:extLst>
              <a:ext uri="{FF2B5EF4-FFF2-40B4-BE49-F238E27FC236}">
                <a16:creationId xmlns:a16="http://schemas.microsoft.com/office/drawing/2014/main" id="{BFBD9F2B-F505-4AB0-8992-C09A921B5D51}"/>
              </a:ext>
            </a:extLst>
          </p:cNvPr>
          <p:cNvSpPr/>
          <p:nvPr/>
        </p:nvSpPr>
        <p:spPr bwMode="auto">
          <a:xfrm>
            <a:off x="3461624" y="49560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8" name="Rectangle 87">
            <a:extLst>
              <a:ext uri="{FF2B5EF4-FFF2-40B4-BE49-F238E27FC236}">
                <a16:creationId xmlns:a16="http://schemas.microsoft.com/office/drawing/2014/main" id="{349A60F6-084B-48FB-9AEF-D067F593FF7B}"/>
              </a:ext>
            </a:extLst>
          </p:cNvPr>
          <p:cNvSpPr/>
          <p:nvPr/>
        </p:nvSpPr>
        <p:spPr bwMode="auto">
          <a:xfrm>
            <a:off x="3309224" y="48036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89" name="Rectangle 88">
            <a:extLst>
              <a:ext uri="{FF2B5EF4-FFF2-40B4-BE49-F238E27FC236}">
                <a16:creationId xmlns:a16="http://schemas.microsoft.com/office/drawing/2014/main" id="{679F3993-55F1-47DE-867B-99B2A5BCA482}"/>
              </a:ext>
            </a:extLst>
          </p:cNvPr>
          <p:cNvSpPr/>
          <p:nvPr/>
        </p:nvSpPr>
        <p:spPr bwMode="auto">
          <a:xfrm>
            <a:off x="3156824" y="4651211"/>
            <a:ext cx="1777894" cy="457200"/>
          </a:xfrm>
          <a:prstGeom prst="rect">
            <a:avLst/>
          </a:prstGeom>
          <a:solidFill>
            <a:schemeClr val="bg1"/>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light"/>
                <a:ea typeface="+mn-ea"/>
                <a:cs typeface="+mn-cs"/>
              </a:rPr>
              <a:t>Snapshot backups</a:t>
            </a:r>
          </a:p>
        </p:txBody>
      </p:sp>
    </p:spTree>
    <p:extLst>
      <p:ext uri="{BB962C8B-B14F-4D97-AF65-F5344CB8AC3E}">
        <p14:creationId xmlns:p14="http://schemas.microsoft.com/office/powerpoint/2010/main" val="1068768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50057-2EEC-4DE9-A047-8C13DF10B938}"/>
              </a:ext>
            </a:extLst>
          </p:cNvPr>
          <p:cNvSpPr>
            <a:spLocks noGrp="1"/>
          </p:cNvSpPr>
          <p:nvPr>
            <p:ph type="title"/>
          </p:nvPr>
        </p:nvSpPr>
        <p:spPr/>
        <p:txBody>
          <a:bodyPr/>
          <a:lstStyle/>
          <a:p>
            <a:r>
              <a:rPr lang="en-AU" dirty="0"/>
              <a:t>Table Distributions</a:t>
            </a:r>
          </a:p>
        </p:txBody>
      </p:sp>
      <p:sp>
        <p:nvSpPr>
          <p:cNvPr id="3" name="Rectangle 2">
            <a:extLst>
              <a:ext uri="{FF2B5EF4-FFF2-40B4-BE49-F238E27FC236}">
                <a16:creationId xmlns:a16="http://schemas.microsoft.com/office/drawing/2014/main" id="{C0B190F2-0745-4E59-B991-F29E4A5F629C}"/>
              </a:ext>
            </a:extLst>
          </p:cNvPr>
          <p:cNvSpPr/>
          <p:nvPr/>
        </p:nvSpPr>
        <p:spPr>
          <a:xfrm>
            <a:off x="5835534" y="1072097"/>
            <a:ext cx="6096000" cy="5078313"/>
          </a:xfrm>
          <a:prstGeom prst="rect">
            <a:avLst/>
          </a:prstGeom>
        </p:spPr>
        <p:txBody>
          <a:bodyPr>
            <a:spAutoFit/>
          </a:bodyPr>
          <a:lstStyle/>
          <a:p>
            <a:r>
              <a:rPr lang="en-US" dirty="0">
                <a:solidFill>
                  <a:srgbClr val="0000FF"/>
                </a:solidFill>
                <a:latin typeface="Consolas" panose="020B0609020204030204" pitchFamily="49" charset="0"/>
              </a:rPr>
              <a:t>CREATE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TABLE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dbo</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FactInternetSales</a:t>
            </a:r>
            <a:r>
              <a:rPr lang="en-US" dirty="0">
                <a:solidFill>
                  <a:srgbClr val="000000"/>
                </a:solidFill>
                <a:latin typeface="Consolas" panose="020B0609020204030204" pitchFamily="49" charset="0"/>
              </a:rPr>
              <a:t>]</a:t>
            </a: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OrderDateKey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CustomerKey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PromotionKey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SalesOrderNumber</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nvarchar</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20</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OrderQuantity</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smallint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UnitPrice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SalesAmount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money</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NOT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NULL</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WITH</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CLUSTERED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COLUMNSTORE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INDEX</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p>
          <a:p>
            <a:r>
              <a:rPr lang="en-US" dirty="0">
                <a:solidFill>
                  <a:srgbClr val="0000FF"/>
                </a:solidFill>
                <a:latin typeface="Consolas" panose="020B0609020204030204" pitchFamily="49" charset="0"/>
              </a:rPr>
              <a:t>DISTRIBUTION</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HASH</a:t>
            </a:r>
            <a:r>
              <a:rPr lang="en-US"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ProductKey</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 |</a:t>
            </a:r>
          </a:p>
          <a:p>
            <a:r>
              <a:rPr lang="en-US" dirty="0">
                <a:solidFill>
                  <a:srgbClr val="808080"/>
                </a:solidFill>
                <a:latin typeface="Consolas" panose="020B0609020204030204" pitchFamily="49" charset="0"/>
              </a:rPr>
              <a:t>		 ROUND ROBIN |</a:t>
            </a:r>
          </a:p>
          <a:p>
            <a:r>
              <a:rPr lang="en-US" dirty="0">
                <a:solidFill>
                  <a:srgbClr val="808080"/>
                </a:solidFill>
                <a:latin typeface="Consolas" panose="020B0609020204030204" pitchFamily="49" charset="0"/>
              </a:rPr>
              <a:t>		 REPLICATED</a:t>
            </a:r>
            <a:endParaRPr lang="en-US" dirty="0">
              <a:solidFill>
                <a:srgbClr val="000000"/>
              </a:solidFill>
              <a:latin typeface="Consolas" panose="020B0609020204030204" pitchFamily="49" charset="0"/>
            </a:endParaRPr>
          </a:p>
          <a:p>
            <a:r>
              <a:rPr lang="en-US" dirty="0">
                <a:solidFill>
                  <a:srgbClr val="808080"/>
                </a:solidFill>
                <a:latin typeface="Consolas" panose="020B0609020204030204" pitchFamily="49" charset="0"/>
              </a:rPr>
              <a:t>);</a:t>
            </a:r>
            <a:endParaRPr lang="en-US" dirty="0"/>
          </a:p>
        </p:txBody>
      </p:sp>
      <p:sp>
        <p:nvSpPr>
          <p:cNvPr id="4" name="Text Placeholder 5">
            <a:extLst>
              <a:ext uri="{FF2B5EF4-FFF2-40B4-BE49-F238E27FC236}">
                <a16:creationId xmlns:a16="http://schemas.microsoft.com/office/drawing/2014/main" id="{1D85AA33-58A4-4E4A-AD80-8A6CF9754F17}"/>
              </a:ext>
            </a:extLst>
          </p:cNvPr>
          <p:cNvSpPr txBox="1">
            <a:spLocks/>
          </p:cNvSpPr>
          <p:nvPr/>
        </p:nvSpPr>
        <p:spPr>
          <a:xfrm>
            <a:off x="426424" y="1120572"/>
            <a:ext cx="4806588" cy="3056542"/>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solidFill>
                  <a:schemeClr val="tx2"/>
                </a:solidFill>
              </a:rPr>
              <a:t>Round-robin distributed</a:t>
            </a:r>
          </a:p>
          <a:p>
            <a:pPr lvl="1">
              <a:spcAft>
                <a:spcPts val="1200"/>
              </a:spcAft>
            </a:pPr>
            <a:r>
              <a:rPr lang="en-US"/>
              <a:t>Distributes table rows evenly across all distributions at random.</a:t>
            </a:r>
          </a:p>
          <a:p>
            <a:r>
              <a:rPr lang="en-US">
                <a:solidFill>
                  <a:schemeClr val="tx2"/>
                </a:solidFill>
              </a:rPr>
              <a:t>Hash distributed</a:t>
            </a:r>
          </a:p>
          <a:p>
            <a:pPr lvl="1">
              <a:spcAft>
                <a:spcPts val="1200"/>
              </a:spcAft>
            </a:pPr>
            <a:r>
              <a:rPr lang="en-US"/>
              <a:t>Distributes table rows across the Compute nodes by using a deterministic hash function to assign each row to one distribution.</a:t>
            </a:r>
          </a:p>
          <a:p>
            <a:r>
              <a:rPr lang="en-US">
                <a:solidFill>
                  <a:schemeClr val="tx2"/>
                </a:solidFill>
              </a:rPr>
              <a:t>Replicated</a:t>
            </a:r>
          </a:p>
          <a:p>
            <a:pPr lvl="1"/>
            <a:r>
              <a:rPr lang="en-US"/>
              <a:t>Full copy of table accessible on each Compute node.</a:t>
            </a:r>
          </a:p>
        </p:txBody>
      </p:sp>
    </p:spTree>
    <p:extLst>
      <p:ext uri="{BB962C8B-B14F-4D97-AF65-F5344CB8AC3E}">
        <p14:creationId xmlns:p14="http://schemas.microsoft.com/office/powerpoint/2010/main" val="10073552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 Lake Storage Gen2</a:t>
            </a:r>
          </a:p>
        </p:txBody>
      </p:sp>
    </p:spTree>
    <p:custDataLst>
      <p:tags r:id="rId1"/>
    </p:custDataLst>
    <p:extLst>
      <p:ext uri="{BB962C8B-B14F-4D97-AF65-F5344CB8AC3E}">
        <p14:creationId xmlns:p14="http://schemas.microsoft.com/office/powerpoint/2010/main" val="32549283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Advanced analytics goes beyond the traditional business intelligence (BI) and uses mathematical, probabilistic, and statistical modeling techniques to enable predictive processing and automated decision making.</a:t>
            </a:r>
          </a:p>
        </p:txBody>
      </p:sp>
      <p:sp>
        <p:nvSpPr>
          <p:cNvPr id="21" name="Title 20"/>
          <p:cNvSpPr>
            <a:spLocks noGrp="1"/>
          </p:cNvSpPr>
          <p:nvPr>
            <p:ph type="title"/>
          </p:nvPr>
        </p:nvSpPr>
        <p:spPr/>
        <p:txBody>
          <a:bodyPr/>
          <a:lstStyle/>
          <a:p>
            <a:pPr lvl="0"/>
            <a:r>
              <a:rPr lang="en-US" dirty="0"/>
              <a:t>Advanced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7928036" y="2302030"/>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05779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III</a:t>
            </a:r>
            <a:endParaRPr lang="en-US" dirty="0"/>
          </a:p>
        </p:txBody>
      </p:sp>
    </p:spTree>
    <p:custDataLst>
      <p:tags r:id="rId1"/>
    </p:custDataLst>
    <p:extLst>
      <p:ext uri="{BB962C8B-B14F-4D97-AF65-F5344CB8AC3E}">
        <p14:creationId xmlns:p14="http://schemas.microsoft.com/office/powerpoint/2010/main" val="9299164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EC7BD-D45D-4EA5-9FDC-44E642C1A58C}"/>
              </a:ext>
            </a:extLst>
          </p:cNvPr>
          <p:cNvSpPr>
            <a:spLocks noGrp="1"/>
          </p:cNvSpPr>
          <p:nvPr>
            <p:ph type="body" sz="quarter" idx="10"/>
          </p:nvPr>
        </p:nvSpPr>
        <p:spPr/>
        <p:txBody>
          <a:bodyPr/>
          <a:lstStyle/>
          <a:p>
            <a:r>
              <a:rPr lang="en-AU" dirty="0"/>
              <a:t>Open Source Apache Projects for Big Data Compute</a:t>
            </a:r>
          </a:p>
        </p:txBody>
      </p:sp>
      <p:sp>
        <p:nvSpPr>
          <p:cNvPr id="3" name="Title 2">
            <a:extLst>
              <a:ext uri="{FF2B5EF4-FFF2-40B4-BE49-F238E27FC236}">
                <a16:creationId xmlns:a16="http://schemas.microsoft.com/office/drawing/2014/main" id="{E8EEB666-3101-4C57-ADFB-A7E669576012}"/>
              </a:ext>
            </a:extLst>
          </p:cNvPr>
          <p:cNvSpPr>
            <a:spLocks noGrp="1"/>
          </p:cNvSpPr>
          <p:nvPr>
            <p:ph type="title"/>
          </p:nvPr>
        </p:nvSpPr>
        <p:spPr/>
        <p:txBody>
          <a:bodyPr/>
          <a:lstStyle/>
          <a:p>
            <a:r>
              <a:rPr lang="en-AU" dirty="0"/>
              <a:t>Hadoop and Spark in Azure</a:t>
            </a:r>
          </a:p>
        </p:txBody>
      </p:sp>
      <p:pic>
        <p:nvPicPr>
          <p:cNvPr id="5" name="Picture 4" descr="A picture containing object, clock&#10;&#10;Description automatically generated">
            <a:extLst>
              <a:ext uri="{FF2B5EF4-FFF2-40B4-BE49-F238E27FC236}">
                <a16:creationId xmlns:a16="http://schemas.microsoft.com/office/drawing/2014/main" id="{A82DA4B3-B5E2-4A3F-88F5-8F026D1D1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849" y="1423859"/>
            <a:ext cx="1968578" cy="510600"/>
          </a:xfrm>
          <a:prstGeom prst="rect">
            <a:avLst/>
          </a:prstGeom>
        </p:spPr>
      </p:pic>
      <p:pic>
        <p:nvPicPr>
          <p:cNvPr id="7" name="Picture 6" descr="A close up of a sign&#10;&#10;Description automatically generated">
            <a:extLst>
              <a:ext uri="{FF2B5EF4-FFF2-40B4-BE49-F238E27FC236}">
                <a16:creationId xmlns:a16="http://schemas.microsoft.com/office/drawing/2014/main" id="{19CBC779-7BF4-4B52-8D48-D964A0888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648" y="1287311"/>
            <a:ext cx="1232625" cy="641350"/>
          </a:xfrm>
          <a:prstGeom prst="rect">
            <a:avLst/>
          </a:prstGeom>
        </p:spPr>
      </p:pic>
      <p:cxnSp>
        <p:nvCxnSpPr>
          <p:cNvPr id="8" name="Straight Connector 7">
            <a:extLst>
              <a:ext uri="{FF2B5EF4-FFF2-40B4-BE49-F238E27FC236}">
                <a16:creationId xmlns:a16="http://schemas.microsoft.com/office/drawing/2014/main" id="{76EB7D98-94D6-4DC4-9B16-B10E3C45108B}"/>
              </a:ext>
            </a:extLst>
          </p:cNvPr>
          <p:cNvCxnSpPr>
            <a:cxnSpLocks/>
          </p:cNvCxnSpPr>
          <p:nvPr/>
        </p:nvCxnSpPr>
        <p:spPr>
          <a:xfrm>
            <a:off x="5749537" y="1368311"/>
            <a:ext cx="0" cy="26379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C852FC-A445-4807-91DB-F76DB382A431}"/>
              </a:ext>
            </a:extLst>
          </p:cNvPr>
          <p:cNvSpPr txBox="1"/>
          <p:nvPr/>
        </p:nvSpPr>
        <p:spPr>
          <a:xfrm>
            <a:off x="426424" y="2136338"/>
            <a:ext cx="5323113" cy="2008307"/>
          </a:xfrm>
          <a:prstGeom prst="rect">
            <a:avLst/>
          </a:prstGeom>
          <a:noFill/>
        </p:spPr>
        <p:txBody>
          <a:bodyPr wrap="square" lIns="182880" tIns="146304" rIns="182880" bIns="146304" rtlCol="0">
            <a:spAutoFit/>
          </a:bodyPr>
          <a:lstStyle/>
          <a:p>
            <a:pPr algn="r">
              <a:lnSpc>
                <a:spcPct val="90000"/>
              </a:lnSpc>
              <a:spcAft>
                <a:spcPts val="600"/>
              </a:spcAft>
            </a:pPr>
            <a:r>
              <a:rPr lang="en-US" sz="1370" dirty="0">
                <a:gradFill>
                  <a:gsLst>
                    <a:gs pos="2917">
                      <a:schemeClr val="tx1"/>
                    </a:gs>
                    <a:gs pos="30000">
                      <a:schemeClr val="tx1"/>
                    </a:gs>
                  </a:gsLst>
                  <a:lin ang="5400000" scaled="0"/>
                </a:gradFill>
              </a:rPr>
              <a:t>It was the original open-source framework for distributed processing and analysis of big data sets on clusters.</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Read/write from disk. </a:t>
            </a:r>
          </a:p>
          <a:p>
            <a:pPr algn="r">
              <a:lnSpc>
                <a:spcPct val="90000"/>
              </a:lnSpc>
              <a:spcAft>
                <a:spcPts val="600"/>
              </a:spcAft>
            </a:pPr>
            <a:endParaRPr lang="en-US" sz="1370" dirty="0">
              <a:gradFill>
                <a:gsLst>
                  <a:gs pos="2917">
                    <a:schemeClr val="tx1"/>
                  </a:gs>
                  <a:gs pos="30000">
                    <a:schemeClr val="tx1"/>
                  </a:gs>
                </a:gsLst>
                <a:lin ang="5400000" scaled="0"/>
              </a:gradFill>
            </a:endParaRPr>
          </a:p>
          <a:p>
            <a:pPr algn="r">
              <a:lnSpc>
                <a:spcPct val="90000"/>
              </a:lnSpc>
              <a:spcAft>
                <a:spcPts val="600"/>
              </a:spcAft>
            </a:pPr>
            <a:r>
              <a:rPr lang="en-US" sz="1370" dirty="0">
                <a:gradFill>
                  <a:gsLst>
                    <a:gs pos="2917">
                      <a:schemeClr val="tx1"/>
                    </a:gs>
                    <a:gs pos="30000">
                      <a:schemeClr val="tx1"/>
                    </a:gs>
                  </a:gsLst>
                  <a:lin ang="5400000" scaled="0"/>
                </a:gradFill>
              </a:rPr>
              <a:t>Economical batch mode.</a:t>
            </a:r>
          </a:p>
          <a:p>
            <a:pPr algn="r">
              <a:lnSpc>
                <a:spcPct val="90000"/>
              </a:lnSpc>
              <a:spcAft>
                <a:spcPts val="600"/>
              </a:spcAft>
            </a:pPr>
            <a:r>
              <a:rPr lang="en-US" sz="1370" dirty="0">
                <a:gradFill>
                  <a:gsLst>
                    <a:gs pos="2917">
                      <a:schemeClr val="tx1"/>
                    </a:gs>
                    <a:gs pos="30000">
                      <a:schemeClr val="tx1"/>
                    </a:gs>
                  </a:gsLst>
                  <a:lin ang="5400000" scaled="0"/>
                </a:gradFill>
              </a:rPr>
              <a:t>Linear processing of huge datasets.</a:t>
            </a:r>
          </a:p>
        </p:txBody>
      </p:sp>
      <p:sp>
        <p:nvSpPr>
          <p:cNvPr id="10" name="TextBox 9">
            <a:extLst>
              <a:ext uri="{FF2B5EF4-FFF2-40B4-BE49-F238E27FC236}">
                <a16:creationId xmlns:a16="http://schemas.microsoft.com/office/drawing/2014/main" id="{14A5E4ED-D199-47D1-8756-6F764DB1E2D0}"/>
              </a:ext>
            </a:extLst>
          </p:cNvPr>
          <p:cNvSpPr txBox="1"/>
          <p:nvPr/>
        </p:nvSpPr>
        <p:spPr>
          <a:xfrm>
            <a:off x="5749536" y="2136338"/>
            <a:ext cx="6012917" cy="2008307"/>
          </a:xfrm>
          <a:prstGeom prst="rect">
            <a:avLst/>
          </a:prstGeom>
          <a:noFill/>
        </p:spPr>
        <p:txBody>
          <a:bodyPr wrap="square" lIns="182880" tIns="146304" rIns="182880" bIns="146304" rtlCol="0">
            <a:spAutoFit/>
          </a:bodyPr>
          <a:lstStyle/>
          <a:p>
            <a:pPr>
              <a:lnSpc>
                <a:spcPct val="90000"/>
              </a:lnSpc>
              <a:spcAft>
                <a:spcPts val="600"/>
              </a:spcAft>
            </a:pPr>
            <a:r>
              <a:rPr lang="en-AU" sz="1370" dirty="0">
                <a:gradFill>
                  <a:gsLst>
                    <a:gs pos="2917">
                      <a:schemeClr val="tx1"/>
                    </a:gs>
                    <a:gs pos="30000">
                      <a:schemeClr val="tx1"/>
                    </a:gs>
                  </a:gsLst>
                  <a:lin ang="5400000" scaled="0"/>
                </a:gradFill>
              </a:rPr>
              <a:t>Effective, fast, general-purpose unified cluster computing framework with high-level APIs in Java, Scala, Python and R.</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In-memory processing.</a:t>
            </a:r>
          </a:p>
          <a:p>
            <a:pPr>
              <a:lnSpc>
                <a:spcPct val="90000"/>
              </a:lnSpc>
              <a:spcAft>
                <a:spcPts val="600"/>
              </a:spcAft>
            </a:pPr>
            <a:endParaRPr lang="en-AU" sz="1370" dirty="0">
              <a:gradFill>
                <a:gsLst>
                  <a:gs pos="2917">
                    <a:schemeClr val="tx1"/>
                  </a:gs>
                  <a:gs pos="30000">
                    <a:schemeClr val="tx1"/>
                  </a:gs>
                </a:gsLst>
                <a:lin ang="5400000" scaled="0"/>
              </a:gradFill>
            </a:endParaRPr>
          </a:p>
          <a:p>
            <a:pPr>
              <a:lnSpc>
                <a:spcPct val="90000"/>
              </a:lnSpc>
              <a:spcAft>
                <a:spcPts val="600"/>
              </a:spcAft>
            </a:pPr>
            <a:r>
              <a:rPr lang="en-AU" sz="1370" dirty="0">
                <a:gradFill>
                  <a:gsLst>
                    <a:gs pos="2917">
                      <a:schemeClr val="tx1"/>
                    </a:gs>
                    <a:gs pos="30000">
                      <a:schemeClr val="tx1"/>
                    </a:gs>
                  </a:gsLst>
                  <a:lin ang="5400000" scaled="0"/>
                </a:gradFill>
              </a:rPr>
              <a:t>Fast, interactive data processing. </a:t>
            </a:r>
          </a:p>
          <a:p>
            <a:pPr>
              <a:lnSpc>
                <a:spcPct val="90000"/>
              </a:lnSpc>
              <a:spcAft>
                <a:spcPts val="600"/>
              </a:spcAft>
            </a:pPr>
            <a:r>
              <a:rPr lang="en-AU" sz="1370" dirty="0">
                <a:gradFill>
                  <a:gsLst>
                    <a:gs pos="2917">
                      <a:schemeClr val="tx1"/>
                    </a:gs>
                    <a:gs pos="30000">
                      <a:schemeClr val="tx1"/>
                    </a:gs>
                  </a:gsLst>
                  <a:lin ang="5400000" scaled="0"/>
                </a:gradFill>
              </a:rPr>
              <a:t>Streaming and Machine Learning Support</a:t>
            </a:r>
          </a:p>
        </p:txBody>
      </p:sp>
      <p:pic>
        <p:nvPicPr>
          <p:cNvPr id="12" name="Picture 11">
            <a:extLst>
              <a:ext uri="{FF2B5EF4-FFF2-40B4-BE49-F238E27FC236}">
                <a16:creationId xmlns:a16="http://schemas.microsoft.com/office/drawing/2014/main" id="{C1613DB8-969A-471E-86DF-D94E707D0613}"/>
              </a:ext>
            </a:extLst>
          </p:cNvPr>
          <p:cNvPicPr>
            <a:picLocks noChangeAspect="1"/>
          </p:cNvPicPr>
          <p:nvPr/>
        </p:nvPicPr>
        <p:blipFill>
          <a:blip r:embed="rId4"/>
          <a:stretch>
            <a:fillRect/>
          </a:stretch>
        </p:blipFill>
        <p:spPr>
          <a:xfrm>
            <a:off x="707377" y="4495356"/>
            <a:ext cx="10084318" cy="2140060"/>
          </a:xfrm>
          <a:prstGeom prst="rect">
            <a:avLst/>
          </a:prstGeom>
        </p:spPr>
      </p:pic>
      <p:sp>
        <p:nvSpPr>
          <p:cNvPr id="13" name="TextBox 12">
            <a:extLst>
              <a:ext uri="{FF2B5EF4-FFF2-40B4-BE49-F238E27FC236}">
                <a16:creationId xmlns:a16="http://schemas.microsoft.com/office/drawing/2014/main" id="{D85E7789-372D-4B56-B255-3B23078491FF}"/>
              </a:ext>
            </a:extLst>
          </p:cNvPr>
          <p:cNvSpPr txBox="1"/>
          <p:nvPr/>
        </p:nvSpPr>
        <p:spPr>
          <a:xfrm>
            <a:off x="426423" y="4144645"/>
            <a:ext cx="11137502"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latin typeface="+mj-lt"/>
              </a:rPr>
              <a:t>Azure HDInsight is a managed, full-spectrum, open-source analytics service for enterprises </a:t>
            </a:r>
            <a:endParaRPr lang="en-AU" sz="2400" dirty="0" err="1">
              <a:solidFill>
                <a:schemeClr val="tx2"/>
              </a:solidFill>
              <a:latin typeface="+mj-lt"/>
            </a:endParaRPr>
          </a:p>
        </p:txBody>
      </p:sp>
    </p:spTree>
    <p:extLst>
      <p:ext uri="{BB962C8B-B14F-4D97-AF65-F5344CB8AC3E}">
        <p14:creationId xmlns:p14="http://schemas.microsoft.com/office/powerpoint/2010/main" val="2376845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10022268" cy="3535032"/>
          </a:xfrm>
        </p:spPr>
        <p:txBody>
          <a:bodyPr/>
          <a:lstStyle/>
          <a:p>
            <a:r>
              <a:rPr lang="en-US" dirty="0"/>
              <a:t>Begin with the end in mind</a:t>
            </a:r>
          </a:p>
        </p:txBody>
      </p:sp>
    </p:spTree>
    <p:custDataLst>
      <p:tags r:id="rId1"/>
    </p:custDataLst>
    <p:extLst>
      <p:ext uri="{BB962C8B-B14F-4D97-AF65-F5344CB8AC3E}">
        <p14:creationId xmlns:p14="http://schemas.microsoft.com/office/powerpoint/2010/main" val="13220649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0B9B9-BCAC-4C9E-9942-A8FDF282FF82}"/>
              </a:ext>
            </a:extLst>
          </p:cNvPr>
          <p:cNvSpPr>
            <a:spLocks noGrp="1"/>
          </p:cNvSpPr>
          <p:nvPr>
            <p:ph type="title"/>
          </p:nvPr>
        </p:nvSpPr>
        <p:spPr/>
        <p:txBody>
          <a:bodyPr/>
          <a:lstStyle/>
          <a:p>
            <a:r>
              <a:rPr lang="en-AU" dirty="0"/>
              <a:t>Apache Spark Value Proposition</a:t>
            </a:r>
          </a:p>
        </p:txBody>
      </p:sp>
      <p:graphicFrame>
        <p:nvGraphicFramePr>
          <p:cNvPr id="7" name="Diagram 6">
            <a:extLst>
              <a:ext uri="{FF2B5EF4-FFF2-40B4-BE49-F238E27FC236}">
                <a16:creationId xmlns:a16="http://schemas.microsoft.com/office/drawing/2014/main" id="{2CC402AF-EE19-4742-9E35-501495CC3259}"/>
              </a:ext>
            </a:extLst>
          </p:cNvPr>
          <p:cNvGraphicFramePr/>
          <p:nvPr>
            <p:extLst>
              <p:ext uri="{D42A27DB-BD31-4B8C-83A1-F6EECF244321}">
                <p14:modId xmlns:p14="http://schemas.microsoft.com/office/powerpoint/2010/main" val="1741981287"/>
              </p:ext>
            </p:extLst>
          </p:nvPr>
        </p:nvGraphicFramePr>
        <p:xfrm>
          <a:off x="118665" y="1075622"/>
          <a:ext cx="11951555" cy="54096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inancial_E7BB" title="Icon of a chart made of vertical lines with a line tracing the top of each, turning into an arrow pointing up">
            <a:extLst>
              <a:ext uri="{FF2B5EF4-FFF2-40B4-BE49-F238E27FC236}">
                <a16:creationId xmlns:a16="http://schemas.microsoft.com/office/drawing/2014/main" id="{8C2466D8-1AC9-48F7-A01B-5054B0CE96FC}"/>
              </a:ext>
            </a:extLst>
          </p:cNvPr>
          <p:cNvSpPr>
            <a:spLocks noChangeAspect="1" noEditPoints="1"/>
          </p:cNvSpPr>
          <p:nvPr/>
        </p:nvSpPr>
        <p:spPr bwMode="auto">
          <a:xfrm>
            <a:off x="426424" y="1625281"/>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evUpdate_ECC5" title="Icon of a clock with an arrow around it pointing clockwise">
            <a:extLst>
              <a:ext uri="{FF2B5EF4-FFF2-40B4-BE49-F238E27FC236}">
                <a16:creationId xmlns:a16="http://schemas.microsoft.com/office/drawing/2014/main" id="{AE884460-5D01-49F4-9FD8-9FF95B8B5698}"/>
              </a:ext>
            </a:extLst>
          </p:cNvPr>
          <p:cNvSpPr>
            <a:spLocks noChangeAspect="1" noEditPoints="1"/>
          </p:cNvSpPr>
          <p:nvPr/>
        </p:nvSpPr>
        <p:spPr bwMode="auto">
          <a:xfrm>
            <a:off x="3508349" y="1625281"/>
            <a:ext cx="393192" cy="39328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IoT" title="Icon of five circles that all connect to a center circle">
            <a:extLst>
              <a:ext uri="{FF2B5EF4-FFF2-40B4-BE49-F238E27FC236}">
                <a16:creationId xmlns:a16="http://schemas.microsoft.com/office/drawing/2014/main" id="{AC525715-9EFC-45BD-B5A3-3D4BB7D54F56}"/>
              </a:ext>
            </a:extLst>
          </p:cNvPr>
          <p:cNvSpPr>
            <a:spLocks noChangeAspect="1" noEditPoints="1"/>
          </p:cNvSpPr>
          <p:nvPr/>
        </p:nvSpPr>
        <p:spPr bwMode="auto">
          <a:xfrm>
            <a:off x="6573436" y="1652222"/>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 name="globe_4" title="Icon of the earth">
            <a:extLst>
              <a:ext uri="{FF2B5EF4-FFF2-40B4-BE49-F238E27FC236}">
                <a16:creationId xmlns:a16="http://schemas.microsoft.com/office/drawing/2014/main" id="{AAC64B83-CAE0-4426-9E9E-F022F83FBD07}"/>
              </a:ext>
            </a:extLst>
          </p:cNvPr>
          <p:cNvSpPr>
            <a:spLocks noChangeAspect="1" noEditPoints="1"/>
          </p:cNvSpPr>
          <p:nvPr/>
        </p:nvSpPr>
        <p:spPr bwMode="auto">
          <a:xfrm>
            <a:off x="9734088" y="1639044"/>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Tree>
    <p:extLst>
      <p:ext uri="{BB962C8B-B14F-4D97-AF65-F5344CB8AC3E}">
        <p14:creationId xmlns:p14="http://schemas.microsoft.com/office/powerpoint/2010/main" val="32566280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Azure Databricks</a:t>
            </a:r>
          </a:p>
        </p:txBody>
      </p:sp>
    </p:spTree>
    <p:custDataLst>
      <p:tags r:id="rId1"/>
    </p:custDataLst>
    <p:extLst>
      <p:ext uri="{BB962C8B-B14F-4D97-AF65-F5344CB8AC3E}">
        <p14:creationId xmlns:p14="http://schemas.microsoft.com/office/powerpoint/2010/main" val="33804149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6948B-8C38-4C4A-8691-FD9F357292FB}"/>
              </a:ext>
            </a:extLst>
          </p:cNvPr>
          <p:cNvSpPr>
            <a:spLocks noGrp="1"/>
          </p:cNvSpPr>
          <p:nvPr>
            <p:ph type="body" sz="quarter" idx="10"/>
          </p:nvPr>
        </p:nvSpPr>
        <p:spPr/>
        <p:txBody>
          <a:bodyPr/>
          <a:lstStyle/>
          <a:p>
            <a:r>
              <a:rPr lang="en-US" dirty="0"/>
              <a:t>A fast, easy and collaborative Apache® Spark™ based analytics platform optimized for Azure</a:t>
            </a:r>
            <a:endParaRPr lang="en-AU" dirty="0"/>
          </a:p>
        </p:txBody>
      </p:sp>
      <p:sp>
        <p:nvSpPr>
          <p:cNvPr id="3" name="Title 2">
            <a:extLst>
              <a:ext uri="{FF2B5EF4-FFF2-40B4-BE49-F238E27FC236}">
                <a16:creationId xmlns:a16="http://schemas.microsoft.com/office/drawing/2014/main" id="{9D9EC654-CE82-498E-BC76-7F40E6B494CB}"/>
              </a:ext>
            </a:extLst>
          </p:cNvPr>
          <p:cNvSpPr>
            <a:spLocks noGrp="1"/>
          </p:cNvSpPr>
          <p:nvPr>
            <p:ph type="title"/>
          </p:nvPr>
        </p:nvSpPr>
        <p:spPr/>
        <p:txBody>
          <a:bodyPr/>
          <a:lstStyle/>
          <a:p>
            <a:r>
              <a:rPr lang="en-AU" dirty="0"/>
              <a:t>Azure Databricks</a:t>
            </a:r>
          </a:p>
        </p:txBody>
      </p:sp>
      <p:sp>
        <p:nvSpPr>
          <p:cNvPr id="5" name="Rectangle 4">
            <a:extLst>
              <a:ext uri="{FF2B5EF4-FFF2-40B4-BE49-F238E27FC236}">
                <a16:creationId xmlns:a16="http://schemas.microsoft.com/office/drawing/2014/main" id="{C998AB93-0439-4446-BD18-64C78F7478CE}"/>
              </a:ext>
            </a:extLst>
          </p:cNvPr>
          <p:cNvSpPr/>
          <p:nvPr/>
        </p:nvSpPr>
        <p:spPr bwMode="auto">
          <a:xfrm>
            <a:off x="2131973" y="1960161"/>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6" name="Rectangle 5">
            <a:extLst>
              <a:ext uri="{FF2B5EF4-FFF2-40B4-BE49-F238E27FC236}">
                <a16:creationId xmlns:a16="http://schemas.microsoft.com/office/drawing/2014/main" id="{35B24E56-1AFC-4165-A5FC-641CD18DF289}"/>
              </a:ext>
            </a:extLst>
          </p:cNvPr>
          <p:cNvSpPr/>
          <p:nvPr/>
        </p:nvSpPr>
        <p:spPr bwMode="auto">
          <a:xfrm>
            <a:off x="6272581" y="1991849"/>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7" name="Plus Sign 6">
            <a:extLst>
              <a:ext uri="{FF2B5EF4-FFF2-40B4-BE49-F238E27FC236}">
                <a16:creationId xmlns:a16="http://schemas.microsoft.com/office/drawing/2014/main" id="{D8408925-EAE6-4AE8-92BD-85B00A6A56A9}"/>
              </a:ext>
            </a:extLst>
          </p:cNvPr>
          <p:cNvSpPr/>
          <p:nvPr/>
        </p:nvSpPr>
        <p:spPr bwMode="auto">
          <a:xfrm>
            <a:off x="5549098" y="1768272"/>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8" name="Picture 7">
            <a:extLst>
              <a:ext uri="{FF2B5EF4-FFF2-40B4-BE49-F238E27FC236}">
                <a16:creationId xmlns:a16="http://schemas.microsoft.com/office/drawing/2014/main" id="{5FE35478-4B90-42A1-878C-D94B14AEF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2081" y="1679159"/>
            <a:ext cx="1191090" cy="438134"/>
          </a:xfrm>
          <a:prstGeom prst="rect">
            <a:avLst/>
          </a:prstGeom>
        </p:spPr>
      </p:pic>
      <p:pic>
        <p:nvPicPr>
          <p:cNvPr id="9" name="Picture 2" descr="Image result for databricks logo">
            <a:extLst>
              <a:ext uri="{FF2B5EF4-FFF2-40B4-BE49-F238E27FC236}">
                <a16:creationId xmlns:a16="http://schemas.microsoft.com/office/drawing/2014/main" id="{B4BC71A3-6EEE-4265-B880-B8BC90BC4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618" y="1775858"/>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F203C26-71EE-4537-8DDE-589E074216A2}"/>
              </a:ext>
            </a:extLst>
          </p:cNvPr>
          <p:cNvGrpSpPr/>
          <p:nvPr/>
        </p:nvGrpSpPr>
        <p:grpSpPr>
          <a:xfrm>
            <a:off x="2131973" y="2305781"/>
            <a:ext cx="7096969" cy="746373"/>
            <a:chOff x="3487386" y="2755027"/>
            <a:chExt cx="5217226" cy="438116"/>
          </a:xfrm>
        </p:grpSpPr>
        <p:sp>
          <p:nvSpPr>
            <p:cNvPr id="11" name="Freeform 3">
              <a:extLst>
                <a:ext uri="{FF2B5EF4-FFF2-40B4-BE49-F238E27FC236}">
                  <a16:creationId xmlns:a16="http://schemas.microsoft.com/office/drawing/2014/main" id="{F1F03FD1-1470-45F3-B11C-C97669D121A7}"/>
                </a:ext>
              </a:extLst>
            </p:cNvPr>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2" name="Straight Arrow Connector 11">
              <a:extLst>
                <a:ext uri="{FF2B5EF4-FFF2-40B4-BE49-F238E27FC236}">
                  <a16:creationId xmlns:a16="http://schemas.microsoft.com/office/drawing/2014/main" id="{88B962E1-5D8C-4AF7-8A84-CCA931863DA6}"/>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a:extLst>
              <a:ext uri="{FF2B5EF4-FFF2-40B4-BE49-F238E27FC236}">
                <a16:creationId xmlns:a16="http://schemas.microsoft.com/office/drawing/2014/main" id="{758D07A7-3AFF-4CDE-AA81-108CBD24EF1B}"/>
              </a:ext>
            </a:extLst>
          </p:cNvPr>
          <p:cNvGrpSpPr/>
          <p:nvPr/>
        </p:nvGrpSpPr>
        <p:grpSpPr>
          <a:xfrm>
            <a:off x="1077927" y="3946549"/>
            <a:ext cx="198046" cy="294762"/>
            <a:chOff x="6068771" y="1750336"/>
            <a:chExt cx="1818300" cy="2706296"/>
          </a:xfrm>
          <a:solidFill>
            <a:schemeClr val="bg1"/>
          </a:solidFill>
        </p:grpSpPr>
        <p:sp>
          <p:nvSpPr>
            <p:cNvPr id="14" name="Freeform 5">
              <a:extLst>
                <a:ext uri="{FF2B5EF4-FFF2-40B4-BE49-F238E27FC236}">
                  <a16:creationId xmlns:a16="http://schemas.microsoft.com/office/drawing/2014/main" id="{65EA4F4C-3345-4BBF-93A8-9ED9200DA563}"/>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5" name="Straight Connector 14">
              <a:extLst>
                <a:ext uri="{FF2B5EF4-FFF2-40B4-BE49-F238E27FC236}">
                  <a16:creationId xmlns:a16="http://schemas.microsoft.com/office/drawing/2014/main" id="{D16DC282-C20B-42DD-89EA-09339F03D686}"/>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9F87C0A7-60A2-48D5-A20B-0CE1228174C2}"/>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2B0EA1C8-E0AD-49C4-9CAB-2FA9B1631044}"/>
              </a:ext>
            </a:extLst>
          </p:cNvPr>
          <p:cNvSpPr/>
          <p:nvPr/>
        </p:nvSpPr>
        <p:spPr>
          <a:xfrm>
            <a:off x="1442464" y="3404820"/>
            <a:ext cx="9307072" cy="2643224"/>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ADLS, </a:t>
            </a:r>
            <a:r>
              <a:rPr lang="en-US" sz="1200" spc="100" dirty="0">
                <a:solidFill>
                  <a:srgbClr val="505050"/>
                </a:solidFill>
                <a:latin typeface="Segoe UI Semibold" panose="020B0702040204020203" pitchFamily="34" charset="0"/>
                <a:cs typeface="Segoe UI" charset="0"/>
              </a:rPr>
              <a:t>Azure Storage, </a:t>
            </a: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Azure Data Factory, Azure AD, Event Hub, IoT Hub, HDInsight Kafka, SQL DB)</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18" name="Group 4">
            <a:extLst>
              <a:ext uri="{FF2B5EF4-FFF2-40B4-BE49-F238E27FC236}">
                <a16:creationId xmlns:a16="http://schemas.microsoft.com/office/drawing/2014/main" id="{11A2A184-E043-49B6-A3AA-246359BBB5C5}"/>
              </a:ext>
            </a:extLst>
          </p:cNvPr>
          <p:cNvGrpSpPr>
            <a:grpSpLocks noChangeAspect="1"/>
          </p:cNvGrpSpPr>
          <p:nvPr/>
        </p:nvGrpSpPr>
        <p:grpSpPr bwMode="auto">
          <a:xfrm>
            <a:off x="1026056" y="4453570"/>
            <a:ext cx="331118" cy="310818"/>
            <a:chOff x="2065" y="3150"/>
            <a:chExt cx="734" cy="689"/>
          </a:xfrm>
          <a:noFill/>
        </p:grpSpPr>
        <p:sp>
          <p:nvSpPr>
            <p:cNvPr id="19" name="Freeform 5">
              <a:extLst>
                <a:ext uri="{FF2B5EF4-FFF2-40B4-BE49-F238E27FC236}">
                  <a16:creationId xmlns:a16="http://schemas.microsoft.com/office/drawing/2014/main" id="{AD03FAF5-82BD-43F1-9E85-D2D8238CDB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Freeform 6">
              <a:extLst>
                <a:ext uri="{FF2B5EF4-FFF2-40B4-BE49-F238E27FC236}">
                  <a16:creationId xmlns:a16="http://schemas.microsoft.com/office/drawing/2014/main" id="{7A26B44F-C054-4426-8504-F1AE3EC3CA8A}"/>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21" name="Freeform 7">
              <a:extLst>
                <a:ext uri="{FF2B5EF4-FFF2-40B4-BE49-F238E27FC236}">
                  <a16:creationId xmlns:a16="http://schemas.microsoft.com/office/drawing/2014/main" id="{0EEA5E91-124E-413B-AA47-0AFEAA856309}"/>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Oval 8">
              <a:extLst>
                <a:ext uri="{FF2B5EF4-FFF2-40B4-BE49-F238E27FC236}">
                  <a16:creationId xmlns:a16="http://schemas.microsoft.com/office/drawing/2014/main" id="{F720980D-E437-4D52-85FB-D4FA28DBA925}"/>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 name="Oval 9">
              <a:extLst>
                <a:ext uri="{FF2B5EF4-FFF2-40B4-BE49-F238E27FC236}">
                  <a16:creationId xmlns:a16="http://schemas.microsoft.com/office/drawing/2014/main" id="{3844478C-BAF6-4EB0-9F10-43C9B3F493D9}"/>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Oval 10">
              <a:extLst>
                <a:ext uri="{FF2B5EF4-FFF2-40B4-BE49-F238E27FC236}">
                  <a16:creationId xmlns:a16="http://schemas.microsoft.com/office/drawing/2014/main" id="{3E97385F-D029-49F6-9E55-C7F10595BEBE}"/>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Oval 11">
              <a:extLst>
                <a:ext uri="{FF2B5EF4-FFF2-40B4-BE49-F238E27FC236}">
                  <a16:creationId xmlns:a16="http://schemas.microsoft.com/office/drawing/2014/main" id="{39CC6C8B-4356-46D2-B455-43AA0E99A3A4}"/>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12">
              <a:extLst>
                <a:ext uri="{FF2B5EF4-FFF2-40B4-BE49-F238E27FC236}">
                  <a16:creationId xmlns:a16="http://schemas.microsoft.com/office/drawing/2014/main" id="{EA9A3F89-CDBE-4307-B78F-D2D7389AFB0E}"/>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13">
              <a:extLst>
                <a:ext uri="{FF2B5EF4-FFF2-40B4-BE49-F238E27FC236}">
                  <a16:creationId xmlns:a16="http://schemas.microsoft.com/office/drawing/2014/main" id="{A01FD6FD-2186-474B-8EF2-B2922BF3B8CD}"/>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key">
            <a:extLst>
              <a:ext uri="{FF2B5EF4-FFF2-40B4-BE49-F238E27FC236}">
                <a16:creationId xmlns:a16="http://schemas.microsoft.com/office/drawing/2014/main" id="{1BBCFB2A-6294-4AE7-96A6-37B70DF8F1A6}"/>
              </a:ext>
            </a:extLst>
          </p:cNvPr>
          <p:cNvSpPr>
            <a:spLocks noChangeAspect="1" noEditPoints="1"/>
          </p:cNvSpPr>
          <p:nvPr/>
        </p:nvSpPr>
        <p:spPr bwMode="auto">
          <a:xfrm>
            <a:off x="1048452" y="5724485"/>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29" name="Picture 28">
            <a:extLst>
              <a:ext uri="{FF2B5EF4-FFF2-40B4-BE49-F238E27FC236}">
                <a16:creationId xmlns:a16="http://schemas.microsoft.com/office/drawing/2014/main" id="{BDC2E492-5E28-45BD-B107-EFEAB4D5DA9C}"/>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73835" y="3462054"/>
            <a:ext cx="435092" cy="227576"/>
          </a:xfrm>
          <a:prstGeom prst="rect">
            <a:avLst/>
          </a:prstGeom>
        </p:spPr>
      </p:pic>
      <p:grpSp>
        <p:nvGrpSpPr>
          <p:cNvPr id="30" name="Group 29">
            <a:extLst>
              <a:ext uri="{FF2B5EF4-FFF2-40B4-BE49-F238E27FC236}">
                <a16:creationId xmlns:a16="http://schemas.microsoft.com/office/drawing/2014/main" id="{08F9A0CA-B8DA-49EC-932F-66FB5642BCCA}"/>
              </a:ext>
            </a:extLst>
          </p:cNvPr>
          <p:cNvGrpSpPr/>
          <p:nvPr/>
        </p:nvGrpSpPr>
        <p:grpSpPr>
          <a:xfrm rot="20700000">
            <a:off x="1024913" y="5026162"/>
            <a:ext cx="333405" cy="265916"/>
            <a:chOff x="-156824" y="2791591"/>
            <a:chExt cx="620907" cy="495220"/>
          </a:xfrm>
        </p:grpSpPr>
        <p:sp>
          <p:nvSpPr>
            <p:cNvPr id="31" name="gear_3">
              <a:extLst>
                <a:ext uri="{FF2B5EF4-FFF2-40B4-BE49-F238E27FC236}">
                  <a16:creationId xmlns:a16="http://schemas.microsoft.com/office/drawing/2014/main" id="{5E3D3EBD-9E33-4837-9B1E-37B6717D9D20}"/>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gear_3">
              <a:extLst>
                <a:ext uri="{FF2B5EF4-FFF2-40B4-BE49-F238E27FC236}">
                  <a16:creationId xmlns:a16="http://schemas.microsoft.com/office/drawing/2014/main" id="{AC894424-017C-4518-AC1A-DDE34EE22050}"/>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85185623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F37E-CD5B-4CF3-A909-809625AD789B}"/>
              </a:ext>
            </a:extLst>
          </p:cNvPr>
          <p:cNvSpPr>
            <a:spLocks noGrp="1"/>
          </p:cNvSpPr>
          <p:nvPr>
            <p:ph type="title"/>
          </p:nvPr>
        </p:nvSpPr>
        <p:spPr/>
        <p:txBody>
          <a:bodyPr/>
          <a:lstStyle/>
          <a:p>
            <a:r>
              <a:rPr lang="en-AU" dirty="0"/>
              <a:t>Azure Databricks</a:t>
            </a:r>
          </a:p>
        </p:txBody>
      </p:sp>
      <p:sp>
        <p:nvSpPr>
          <p:cNvPr id="3" name="Freeform 4">
            <a:extLst>
              <a:ext uri="{FF2B5EF4-FFF2-40B4-BE49-F238E27FC236}">
                <a16:creationId xmlns:a16="http://schemas.microsoft.com/office/drawing/2014/main" id="{D48F7163-D3A4-461B-A3BC-992BE4AA8BF9}"/>
              </a:ext>
            </a:extLst>
          </p:cNvPr>
          <p:cNvSpPr>
            <a:spLocks noChangeArrowheads="1"/>
          </p:cNvSpPr>
          <p:nvPr/>
        </p:nvSpPr>
        <p:spPr bwMode="auto">
          <a:xfrm>
            <a:off x="2740512" y="1159995"/>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 name="Freeform 4">
            <a:extLst>
              <a:ext uri="{FF2B5EF4-FFF2-40B4-BE49-F238E27FC236}">
                <a16:creationId xmlns:a16="http://schemas.microsoft.com/office/drawing/2014/main" id="{526B1AFD-8C83-4CEF-91D6-D7F27016C974}"/>
              </a:ext>
            </a:extLst>
          </p:cNvPr>
          <p:cNvSpPr>
            <a:spLocks noChangeArrowheads="1"/>
          </p:cNvSpPr>
          <p:nvPr/>
        </p:nvSpPr>
        <p:spPr bwMode="auto">
          <a:xfrm>
            <a:off x="2837398" y="4387108"/>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 name="Group 4">
            <a:extLst>
              <a:ext uri="{FF2B5EF4-FFF2-40B4-BE49-F238E27FC236}">
                <a16:creationId xmlns:a16="http://schemas.microsoft.com/office/drawing/2014/main" id="{53A1F818-FD2D-4E00-AB71-C84A83873B71}"/>
              </a:ext>
            </a:extLst>
          </p:cNvPr>
          <p:cNvGrpSpPr/>
          <p:nvPr/>
        </p:nvGrpSpPr>
        <p:grpSpPr>
          <a:xfrm>
            <a:off x="3571135" y="4773395"/>
            <a:ext cx="411025" cy="476588"/>
            <a:chOff x="1271588" y="5613400"/>
            <a:chExt cx="517525" cy="600076"/>
          </a:xfrm>
          <a:solidFill>
            <a:schemeClr val="tx2"/>
          </a:solidFill>
        </p:grpSpPr>
        <p:sp>
          <p:nvSpPr>
            <p:cNvPr id="6" name="Freeform 83">
              <a:extLst>
                <a:ext uri="{FF2B5EF4-FFF2-40B4-BE49-F238E27FC236}">
                  <a16:creationId xmlns:a16="http://schemas.microsoft.com/office/drawing/2014/main" id="{42458577-C1D6-4716-A6CD-3805BB5F4A8E}"/>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 name="Freeform 84">
              <a:extLst>
                <a:ext uri="{FF2B5EF4-FFF2-40B4-BE49-F238E27FC236}">
                  <a16:creationId xmlns:a16="http://schemas.microsoft.com/office/drawing/2014/main" id="{5A44E58D-C3A8-4412-BAE8-01F3FA5886E6}"/>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 name="Freeform 85">
              <a:extLst>
                <a:ext uri="{FF2B5EF4-FFF2-40B4-BE49-F238E27FC236}">
                  <a16:creationId xmlns:a16="http://schemas.microsoft.com/office/drawing/2014/main" id="{D8F6CAD8-4030-48A4-A334-EF54F8354E2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9" name="Freeform 86">
            <a:extLst>
              <a:ext uri="{FF2B5EF4-FFF2-40B4-BE49-F238E27FC236}">
                <a16:creationId xmlns:a16="http://schemas.microsoft.com/office/drawing/2014/main" id="{9D7F448A-02E2-42EE-8A2F-4DCC3CB9F740}"/>
              </a:ext>
            </a:extLst>
          </p:cNvPr>
          <p:cNvSpPr>
            <a:spLocks noChangeArrowheads="1"/>
          </p:cNvSpPr>
          <p:nvPr/>
        </p:nvSpPr>
        <p:spPr bwMode="auto">
          <a:xfrm>
            <a:off x="6651352" y="4782101"/>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 name="Rectangle 9">
            <a:extLst>
              <a:ext uri="{FF2B5EF4-FFF2-40B4-BE49-F238E27FC236}">
                <a16:creationId xmlns:a16="http://schemas.microsoft.com/office/drawing/2014/main" id="{557EE260-7768-4731-BAED-42C02A545E8B}"/>
              </a:ext>
            </a:extLst>
          </p:cNvPr>
          <p:cNvSpPr/>
          <p:nvPr/>
        </p:nvSpPr>
        <p:spPr>
          <a:xfrm>
            <a:off x="2879892" y="4395226"/>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78D6"/>
                </a:solidFill>
                <a:latin typeface="Segoe UI Semibold" panose="020B0702040204020203" pitchFamily="34" charset="0"/>
                <a:ea typeface="Segoe UI" charset="0"/>
                <a:cs typeface="Segoe UI Semibold" panose="020B0702040204020203" pitchFamily="34" charset="0"/>
              </a:rPr>
              <a:t>Optimized </a:t>
            </a: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Databricks Runtime Engine</a:t>
            </a:r>
          </a:p>
        </p:txBody>
      </p:sp>
      <p:sp>
        <p:nvSpPr>
          <p:cNvPr id="11" name="Rectangle 10">
            <a:extLst>
              <a:ext uri="{FF2B5EF4-FFF2-40B4-BE49-F238E27FC236}">
                <a16:creationId xmlns:a16="http://schemas.microsoft.com/office/drawing/2014/main" id="{3FFF2F17-BD77-4BDE-AD75-F601041C075D}"/>
              </a:ext>
            </a:extLst>
          </p:cNvPr>
          <p:cNvSpPr/>
          <p:nvPr/>
        </p:nvSpPr>
        <p:spPr>
          <a:xfrm>
            <a:off x="3169464" y="529724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2" name="Rectangle 11">
            <a:extLst>
              <a:ext uri="{FF2B5EF4-FFF2-40B4-BE49-F238E27FC236}">
                <a16:creationId xmlns:a16="http://schemas.microsoft.com/office/drawing/2014/main" id="{AEB6DCF1-3254-4992-8244-260A7C2859B7}"/>
              </a:ext>
            </a:extLst>
          </p:cNvPr>
          <p:cNvSpPr/>
          <p:nvPr/>
        </p:nvSpPr>
        <p:spPr>
          <a:xfrm>
            <a:off x="6333964"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3" name="Freeform 2">
            <a:extLst>
              <a:ext uri="{FF2B5EF4-FFF2-40B4-BE49-F238E27FC236}">
                <a16:creationId xmlns:a16="http://schemas.microsoft.com/office/drawing/2014/main" id="{437AF2A1-A64D-4654-9D37-FB5C07E552D3}"/>
              </a:ext>
            </a:extLst>
          </p:cNvPr>
          <p:cNvSpPr>
            <a:spLocks noChangeArrowheads="1"/>
          </p:cNvSpPr>
          <p:nvPr/>
        </p:nvSpPr>
        <p:spPr bwMode="auto">
          <a:xfrm>
            <a:off x="2837398" y="2906476"/>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 name="Rectangle 13">
            <a:extLst>
              <a:ext uri="{FF2B5EF4-FFF2-40B4-BE49-F238E27FC236}">
                <a16:creationId xmlns:a16="http://schemas.microsoft.com/office/drawing/2014/main" id="{450FDA73-D873-422D-BDFF-7679007EE4C3}"/>
              </a:ext>
            </a:extLst>
          </p:cNvPr>
          <p:cNvSpPr/>
          <p:nvPr/>
        </p:nvSpPr>
        <p:spPr>
          <a:xfrm>
            <a:off x="2879892" y="1535417"/>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5" name="TextBox 14">
            <a:extLst>
              <a:ext uri="{FF2B5EF4-FFF2-40B4-BE49-F238E27FC236}">
                <a16:creationId xmlns:a16="http://schemas.microsoft.com/office/drawing/2014/main" id="{830D642B-3903-4EF3-9B2E-741BA5118D9A}"/>
              </a:ext>
            </a:extLst>
          </p:cNvPr>
          <p:cNvSpPr txBox="1"/>
          <p:nvPr/>
        </p:nvSpPr>
        <p:spPr>
          <a:xfrm>
            <a:off x="693570" y="3266086"/>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16" name="TextBox 15">
            <a:extLst>
              <a:ext uri="{FF2B5EF4-FFF2-40B4-BE49-F238E27FC236}">
                <a16:creationId xmlns:a16="http://schemas.microsoft.com/office/drawing/2014/main" id="{EDFBE909-F8C7-402E-8531-6646CC5B0EC7}"/>
              </a:ext>
            </a:extLst>
          </p:cNvPr>
          <p:cNvSpPr txBox="1"/>
          <p:nvPr/>
        </p:nvSpPr>
        <p:spPr>
          <a:xfrm>
            <a:off x="529594" y="4214192"/>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17" name="TextBox 16">
            <a:extLst>
              <a:ext uri="{FF2B5EF4-FFF2-40B4-BE49-F238E27FC236}">
                <a16:creationId xmlns:a16="http://schemas.microsoft.com/office/drawing/2014/main" id="{D345BEFB-CD15-4AEB-8528-73052E9360D3}"/>
              </a:ext>
            </a:extLst>
          </p:cNvPr>
          <p:cNvSpPr txBox="1"/>
          <p:nvPr/>
        </p:nvSpPr>
        <p:spPr>
          <a:xfrm>
            <a:off x="566895" y="5198443"/>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18" name="TextBox 17">
            <a:extLst>
              <a:ext uri="{FF2B5EF4-FFF2-40B4-BE49-F238E27FC236}">
                <a16:creationId xmlns:a16="http://schemas.microsoft.com/office/drawing/2014/main" id="{F7A624D5-CF0B-4E0C-A40A-B8D7844F0C89}"/>
              </a:ext>
            </a:extLst>
          </p:cNvPr>
          <p:cNvSpPr txBox="1"/>
          <p:nvPr/>
        </p:nvSpPr>
        <p:spPr>
          <a:xfrm>
            <a:off x="529594" y="2195139"/>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19" name="Rectangle 18">
            <a:extLst>
              <a:ext uri="{FF2B5EF4-FFF2-40B4-BE49-F238E27FC236}">
                <a16:creationId xmlns:a16="http://schemas.microsoft.com/office/drawing/2014/main" id="{6A3FF1FA-AA35-41CF-AEDE-3F0765CCE434}"/>
              </a:ext>
            </a:extLst>
          </p:cNvPr>
          <p:cNvSpPr/>
          <p:nvPr/>
        </p:nvSpPr>
        <p:spPr>
          <a:xfrm>
            <a:off x="7853879" y="5288285"/>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20" name="TextBox 19">
            <a:extLst>
              <a:ext uri="{FF2B5EF4-FFF2-40B4-BE49-F238E27FC236}">
                <a16:creationId xmlns:a16="http://schemas.microsoft.com/office/drawing/2014/main" id="{CE97EFE0-D86F-4875-B5A3-67434F9B90B3}"/>
              </a:ext>
            </a:extLst>
          </p:cNvPr>
          <p:cNvSpPr txBox="1"/>
          <p:nvPr/>
        </p:nvSpPr>
        <p:spPr>
          <a:xfrm>
            <a:off x="9988928" y="2164572"/>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21" name="TextBox 20">
            <a:extLst>
              <a:ext uri="{FF2B5EF4-FFF2-40B4-BE49-F238E27FC236}">
                <a16:creationId xmlns:a16="http://schemas.microsoft.com/office/drawing/2014/main" id="{62135DD1-3EB0-461A-8D4D-6459FB933A03}"/>
              </a:ext>
            </a:extLst>
          </p:cNvPr>
          <p:cNvSpPr txBox="1"/>
          <p:nvPr/>
        </p:nvSpPr>
        <p:spPr>
          <a:xfrm>
            <a:off x="10359966" y="3192030"/>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22" name="TextBox 21">
            <a:extLst>
              <a:ext uri="{FF2B5EF4-FFF2-40B4-BE49-F238E27FC236}">
                <a16:creationId xmlns:a16="http://schemas.microsoft.com/office/drawing/2014/main" id="{4ED9C7DA-68D7-40B1-9D3E-457AE6352A26}"/>
              </a:ext>
            </a:extLst>
          </p:cNvPr>
          <p:cNvSpPr txBox="1"/>
          <p:nvPr/>
        </p:nvSpPr>
        <p:spPr>
          <a:xfrm>
            <a:off x="10274676" y="4406302"/>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23" name="Group 22">
            <a:extLst>
              <a:ext uri="{FF2B5EF4-FFF2-40B4-BE49-F238E27FC236}">
                <a16:creationId xmlns:a16="http://schemas.microsoft.com/office/drawing/2014/main" id="{DFDD70A4-0889-4398-92A9-E503613D59B2}"/>
              </a:ext>
            </a:extLst>
          </p:cNvPr>
          <p:cNvGrpSpPr/>
          <p:nvPr/>
        </p:nvGrpSpPr>
        <p:grpSpPr>
          <a:xfrm>
            <a:off x="10593261" y="3862623"/>
            <a:ext cx="593063" cy="516113"/>
            <a:chOff x="8834092" y="4167766"/>
            <a:chExt cx="1712913" cy="1490662"/>
          </a:xfrm>
        </p:grpSpPr>
        <p:sp>
          <p:nvSpPr>
            <p:cNvPr id="24" name="Freeform 18">
              <a:extLst>
                <a:ext uri="{FF2B5EF4-FFF2-40B4-BE49-F238E27FC236}">
                  <a16:creationId xmlns:a16="http://schemas.microsoft.com/office/drawing/2014/main" id="{02D82BE8-CD0F-4C5E-91D5-C6F26EA80DFF}"/>
                </a:ext>
              </a:extLst>
            </p:cNvPr>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 name="Line 19">
              <a:extLst>
                <a:ext uri="{FF2B5EF4-FFF2-40B4-BE49-F238E27FC236}">
                  <a16:creationId xmlns:a16="http://schemas.microsoft.com/office/drawing/2014/main" id="{0C021141-494A-45A1-8B0A-9BAE5B6D2260}"/>
                </a:ext>
              </a:extLst>
            </p:cNvPr>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Line 20">
              <a:extLst>
                <a:ext uri="{FF2B5EF4-FFF2-40B4-BE49-F238E27FC236}">
                  <a16:creationId xmlns:a16="http://schemas.microsoft.com/office/drawing/2014/main" id="{BC14FDB8-BDED-401A-AEC1-9F7A5964AE05}"/>
                </a:ext>
              </a:extLst>
            </p:cNvPr>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 name="Freeform 21">
              <a:extLst>
                <a:ext uri="{FF2B5EF4-FFF2-40B4-BE49-F238E27FC236}">
                  <a16:creationId xmlns:a16="http://schemas.microsoft.com/office/drawing/2014/main" id="{2E8A7195-654B-4908-8B08-A66E9F62C75C}"/>
                </a:ext>
              </a:extLst>
            </p:cNvPr>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 name="Line 22">
              <a:extLst>
                <a:ext uri="{FF2B5EF4-FFF2-40B4-BE49-F238E27FC236}">
                  <a16:creationId xmlns:a16="http://schemas.microsoft.com/office/drawing/2014/main" id="{AF420266-BDE8-45D3-A84A-7BD8002AC833}"/>
                </a:ext>
              </a:extLst>
            </p:cNvPr>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Freeform 23">
              <a:extLst>
                <a:ext uri="{FF2B5EF4-FFF2-40B4-BE49-F238E27FC236}">
                  <a16:creationId xmlns:a16="http://schemas.microsoft.com/office/drawing/2014/main" id="{28002938-AB30-46BD-89AC-CF313E49E624}"/>
                </a:ext>
              </a:extLst>
            </p:cNvPr>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0" name="Freeform 24">
              <a:extLst>
                <a:ext uri="{FF2B5EF4-FFF2-40B4-BE49-F238E27FC236}">
                  <a16:creationId xmlns:a16="http://schemas.microsoft.com/office/drawing/2014/main" id="{4FBCEACC-9A8C-4895-B309-5B0FF81D419C}"/>
                </a:ext>
              </a:extLst>
            </p:cNvPr>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1" name="Line 25">
              <a:extLst>
                <a:ext uri="{FF2B5EF4-FFF2-40B4-BE49-F238E27FC236}">
                  <a16:creationId xmlns:a16="http://schemas.microsoft.com/office/drawing/2014/main" id="{801C2B37-2823-4602-A4A8-2BEB2B96F6A2}"/>
                </a:ext>
              </a:extLst>
            </p:cNvPr>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2" name="Line 26">
              <a:extLst>
                <a:ext uri="{FF2B5EF4-FFF2-40B4-BE49-F238E27FC236}">
                  <a16:creationId xmlns:a16="http://schemas.microsoft.com/office/drawing/2014/main" id="{B533658E-44A0-4D72-B2D9-3D777A414DBB}"/>
                </a:ext>
              </a:extLst>
            </p:cNvPr>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Line 27">
              <a:extLst>
                <a:ext uri="{FF2B5EF4-FFF2-40B4-BE49-F238E27FC236}">
                  <a16:creationId xmlns:a16="http://schemas.microsoft.com/office/drawing/2014/main" id="{5395A71F-A3C3-4FC9-8005-6949549AD1A1}"/>
                </a:ext>
              </a:extLst>
            </p:cNvPr>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4" name="Line 28">
              <a:extLst>
                <a:ext uri="{FF2B5EF4-FFF2-40B4-BE49-F238E27FC236}">
                  <a16:creationId xmlns:a16="http://schemas.microsoft.com/office/drawing/2014/main" id="{CBBD7BC4-53C0-414A-BEF9-9BC438FF8432}"/>
                </a:ext>
              </a:extLst>
            </p:cNvPr>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35" name="Rectangle 34">
            <a:extLst>
              <a:ext uri="{FF2B5EF4-FFF2-40B4-BE49-F238E27FC236}">
                <a16:creationId xmlns:a16="http://schemas.microsoft.com/office/drawing/2014/main" id="{685A4516-3CA9-44AC-BC69-4171DE117B6E}"/>
              </a:ext>
            </a:extLst>
          </p:cNvPr>
          <p:cNvSpPr/>
          <p:nvPr/>
        </p:nvSpPr>
        <p:spPr>
          <a:xfrm>
            <a:off x="1029082" y="2910939"/>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36" name="Group 35">
            <a:extLst>
              <a:ext uri="{FF2B5EF4-FFF2-40B4-BE49-F238E27FC236}">
                <a16:creationId xmlns:a16="http://schemas.microsoft.com/office/drawing/2014/main" id="{2E45514C-5764-40C2-A94F-BF7312B1EF7E}"/>
              </a:ext>
            </a:extLst>
          </p:cNvPr>
          <p:cNvGrpSpPr/>
          <p:nvPr/>
        </p:nvGrpSpPr>
        <p:grpSpPr>
          <a:xfrm>
            <a:off x="1026957" y="3748057"/>
            <a:ext cx="476134" cy="467582"/>
            <a:chOff x="2549926" y="1227604"/>
            <a:chExt cx="5177116" cy="5084148"/>
          </a:xfrm>
        </p:grpSpPr>
        <p:sp>
          <p:nvSpPr>
            <p:cNvPr id="37" name="Freeform: Shape 583">
              <a:extLst>
                <a:ext uri="{FF2B5EF4-FFF2-40B4-BE49-F238E27FC236}">
                  <a16:creationId xmlns:a16="http://schemas.microsoft.com/office/drawing/2014/main" id="{37C595E9-9651-4D68-AA4F-BC105CAEF294}"/>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8" name="Rectangle 37">
              <a:extLst>
                <a:ext uri="{FF2B5EF4-FFF2-40B4-BE49-F238E27FC236}">
                  <a16:creationId xmlns:a16="http://schemas.microsoft.com/office/drawing/2014/main" id="{A938D55A-0DA4-4B3F-B47E-8B1D7BB39A8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9" name="Rectangle 38">
              <a:extLst>
                <a:ext uri="{FF2B5EF4-FFF2-40B4-BE49-F238E27FC236}">
                  <a16:creationId xmlns:a16="http://schemas.microsoft.com/office/drawing/2014/main" id="{9694DCCA-311E-4D23-ADC4-46E479CE42F2}"/>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0" name="Rectangle 39">
              <a:extLst>
                <a:ext uri="{FF2B5EF4-FFF2-40B4-BE49-F238E27FC236}">
                  <a16:creationId xmlns:a16="http://schemas.microsoft.com/office/drawing/2014/main" id="{9D3C57F6-1140-4B7E-BC05-4250BEDD7FB8}"/>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1" name="Rectangle 40">
              <a:extLst>
                <a:ext uri="{FF2B5EF4-FFF2-40B4-BE49-F238E27FC236}">
                  <a16:creationId xmlns:a16="http://schemas.microsoft.com/office/drawing/2014/main" id="{9E32565F-710E-4CE9-9DB6-8551DDC227C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2" name="Rectangle 41">
              <a:extLst>
                <a:ext uri="{FF2B5EF4-FFF2-40B4-BE49-F238E27FC236}">
                  <a16:creationId xmlns:a16="http://schemas.microsoft.com/office/drawing/2014/main" id="{7588AECE-680D-47CC-B463-A8B182B7EF27}"/>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3" name="Rectangle 42">
              <a:extLst>
                <a:ext uri="{FF2B5EF4-FFF2-40B4-BE49-F238E27FC236}">
                  <a16:creationId xmlns:a16="http://schemas.microsoft.com/office/drawing/2014/main" id="{3A085EAF-78B5-488E-8726-7F6F0CD6E58F}"/>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4" name="Cylinder 590">
              <a:extLst>
                <a:ext uri="{FF2B5EF4-FFF2-40B4-BE49-F238E27FC236}">
                  <a16:creationId xmlns:a16="http://schemas.microsoft.com/office/drawing/2014/main" id="{DA49A754-63E5-42B9-A2D9-5C46B8ED190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8C0677F6-8FCF-4C95-8EC8-97C6EE39AD29}"/>
              </a:ext>
            </a:extLst>
          </p:cNvPr>
          <p:cNvGrpSpPr/>
          <p:nvPr/>
        </p:nvGrpSpPr>
        <p:grpSpPr>
          <a:xfrm>
            <a:off x="1057440" y="4846358"/>
            <a:ext cx="415168" cy="307754"/>
            <a:chOff x="-2575175" y="-1203589"/>
            <a:chExt cx="3082009" cy="2284626"/>
          </a:xfrm>
          <a:solidFill>
            <a:schemeClr val="tx2"/>
          </a:solidFill>
        </p:grpSpPr>
        <p:sp>
          <p:nvSpPr>
            <p:cNvPr id="46" name="Freeform 42">
              <a:extLst>
                <a:ext uri="{FF2B5EF4-FFF2-40B4-BE49-F238E27FC236}">
                  <a16:creationId xmlns:a16="http://schemas.microsoft.com/office/drawing/2014/main" id="{DCD9FBDB-1B76-4285-8916-65050DB763CA}"/>
                </a:ext>
              </a:extLst>
            </p:cNvPr>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7" name="Freeform 43">
              <a:extLst>
                <a:ext uri="{FF2B5EF4-FFF2-40B4-BE49-F238E27FC236}">
                  <a16:creationId xmlns:a16="http://schemas.microsoft.com/office/drawing/2014/main" id="{AD971A1D-A5EE-49DF-94D0-18ED58A2E338}"/>
                </a:ext>
              </a:extLst>
            </p:cNvPr>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8" name="Freeform 44">
              <a:extLst>
                <a:ext uri="{FF2B5EF4-FFF2-40B4-BE49-F238E27FC236}">
                  <a16:creationId xmlns:a16="http://schemas.microsoft.com/office/drawing/2014/main" id="{AD135C64-50BF-441C-BA38-DB80286B9901}"/>
                </a:ext>
              </a:extLst>
            </p:cNvPr>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49" name="Freeform 45">
              <a:extLst>
                <a:ext uri="{FF2B5EF4-FFF2-40B4-BE49-F238E27FC236}">
                  <a16:creationId xmlns:a16="http://schemas.microsoft.com/office/drawing/2014/main" id="{44FA9BE9-AF5A-40A4-8538-697AFFDF5064}"/>
                </a:ext>
              </a:extLst>
            </p:cNvPr>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50" name="Group 49">
            <a:extLst>
              <a:ext uri="{FF2B5EF4-FFF2-40B4-BE49-F238E27FC236}">
                <a16:creationId xmlns:a16="http://schemas.microsoft.com/office/drawing/2014/main" id="{58FD6C27-704D-47DA-BD1B-3C7110A0FACE}"/>
              </a:ext>
            </a:extLst>
          </p:cNvPr>
          <p:cNvGrpSpPr/>
          <p:nvPr/>
        </p:nvGrpSpPr>
        <p:grpSpPr>
          <a:xfrm>
            <a:off x="10651930" y="2737659"/>
            <a:ext cx="496622" cy="378062"/>
            <a:chOff x="2502877" y="2643553"/>
            <a:chExt cx="3651737" cy="2779942"/>
          </a:xfrm>
        </p:grpSpPr>
        <p:cxnSp>
          <p:nvCxnSpPr>
            <p:cNvPr id="51" name="Straight Connector 50">
              <a:extLst>
                <a:ext uri="{FF2B5EF4-FFF2-40B4-BE49-F238E27FC236}">
                  <a16:creationId xmlns:a16="http://schemas.microsoft.com/office/drawing/2014/main" id="{37A88A10-24B6-49FA-B304-6538859BC6B8}"/>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2FCCD0-B9F9-422B-9A00-5A17BF91A8F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553047-9FC7-4323-8D08-A11291581C70}"/>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23C83D8-0CB0-49BA-8619-CA410138375C}"/>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Freeform: Shape 581">
              <a:extLst>
                <a:ext uri="{FF2B5EF4-FFF2-40B4-BE49-F238E27FC236}">
                  <a16:creationId xmlns:a16="http://schemas.microsoft.com/office/drawing/2014/main" id="{A59B08D6-D5F2-45B2-90F0-02F4091E09B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56" name="Freeform 2">
            <a:extLst>
              <a:ext uri="{FF2B5EF4-FFF2-40B4-BE49-F238E27FC236}">
                <a16:creationId xmlns:a16="http://schemas.microsoft.com/office/drawing/2014/main" id="{02E73CF7-7D04-4A69-B9A5-2F74C2E84ACA}"/>
              </a:ext>
            </a:extLst>
          </p:cNvPr>
          <p:cNvSpPr>
            <a:spLocks noChangeArrowheads="1"/>
          </p:cNvSpPr>
          <p:nvPr/>
        </p:nvSpPr>
        <p:spPr bwMode="auto">
          <a:xfrm>
            <a:off x="2837398" y="1534428"/>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7" name="Group 56">
            <a:extLst>
              <a:ext uri="{FF2B5EF4-FFF2-40B4-BE49-F238E27FC236}">
                <a16:creationId xmlns:a16="http://schemas.microsoft.com/office/drawing/2014/main" id="{EC698CAB-4648-42F8-B986-1E8594B377DC}"/>
              </a:ext>
            </a:extLst>
          </p:cNvPr>
          <p:cNvGrpSpPr/>
          <p:nvPr/>
        </p:nvGrpSpPr>
        <p:grpSpPr>
          <a:xfrm rot="16200000">
            <a:off x="7816827" y="3417333"/>
            <a:ext cx="3901792" cy="467102"/>
            <a:chOff x="3487387" y="4548246"/>
            <a:chExt cx="5217226" cy="653146"/>
          </a:xfrm>
        </p:grpSpPr>
        <p:sp>
          <p:nvSpPr>
            <p:cNvPr id="58" name="Freeform 329">
              <a:extLst>
                <a:ext uri="{FF2B5EF4-FFF2-40B4-BE49-F238E27FC236}">
                  <a16:creationId xmlns:a16="http://schemas.microsoft.com/office/drawing/2014/main" id="{78AD0EFD-F233-4B46-9363-0E5F51FA2B29}"/>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59" name="Freeform 330">
              <a:extLst>
                <a:ext uri="{FF2B5EF4-FFF2-40B4-BE49-F238E27FC236}">
                  <a16:creationId xmlns:a16="http://schemas.microsoft.com/office/drawing/2014/main" id="{7875C9D4-D3C9-47CD-A664-FB8656547AD9}"/>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60" name="Picture 59">
            <a:extLst>
              <a:ext uri="{FF2B5EF4-FFF2-40B4-BE49-F238E27FC236}">
                <a16:creationId xmlns:a16="http://schemas.microsoft.com/office/drawing/2014/main" id="{B74B48CE-BFAE-4E44-91D8-7BE9324CD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985" y="4750381"/>
            <a:ext cx="800100" cy="418494"/>
          </a:xfrm>
          <a:prstGeom prst="rect">
            <a:avLst/>
          </a:prstGeom>
        </p:spPr>
      </p:pic>
      <p:grpSp>
        <p:nvGrpSpPr>
          <p:cNvPr id="61" name="Group 60">
            <a:extLst>
              <a:ext uri="{FF2B5EF4-FFF2-40B4-BE49-F238E27FC236}">
                <a16:creationId xmlns:a16="http://schemas.microsoft.com/office/drawing/2014/main" id="{09CC3C9D-1F48-4274-9AB0-81CFB7805E6F}"/>
              </a:ext>
            </a:extLst>
          </p:cNvPr>
          <p:cNvGrpSpPr/>
          <p:nvPr/>
        </p:nvGrpSpPr>
        <p:grpSpPr>
          <a:xfrm rot="16200000">
            <a:off x="308610" y="3315968"/>
            <a:ext cx="3947815" cy="467102"/>
            <a:chOff x="3487387" y="4548246"/>
            <a:chExt cx="5217226" cy="653146"/>
          </a:xfrm>
        </p:grpSpPr>
        <p:sp>
          <p:nvSpPr>
            <p:cNvPr id="62" name="Freeform 357">
              <a:extLst>
                <a:ext uri="{FF2B5EF4-FFF2-40B4-BE49-F238E27FC236}">
                  <a16:creationId xmlns:a16="http://schemas.microsoft.com/office/drawing/2014/main" id="{EF2F3CA4-FBA2-4D4E-8790-6CA6E1051404}"/>
                </a:ext>
              </a:extLst>
            </p:cNvPr>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63" name="Freeform 358">
              <a:extLst>
                <a:ext uri="{FF2B5EF4-FFF2-40B4-BE49-F238E27FC236}">
                  <a16:creationId xmlns:a16="http://schemas.microsoft.com/office/drawing/2014/main" id="{D3365152-0CE6-483D-B5EA-9EA99B47AF3B}"/>
                </a:ext>
              </a:extLst>
            </p:cNvPr>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64" name="Group 63">
            <a:extLst>
              <a:ext uri="{FF2B5EF4-FFF2-40B4-BE49-F238E27FC236}">
                <a16:creationId xmlns:a16="http://schemas.microsoft.com/office/drawing/2014/main" id="{72F19201-6A58-41EA-8225-2BAA9A3499E9}"/>
              </a:ext>
            </a:extLst>
          </p:cNvPr>
          <p:cNvGrpSpPr/>
          <p:nvPr/>
        </p:nvGrpSpPr>
        <p:grpSpPr>
          <a:xfrm>
            <a:off x="802770" y="2752844"/>
            <a:ext cx="829640" cy="459762"/>
            <a:chOff x="603432" y="2974623"/>
            <a:chExt cx="829640" cy="459762"/>
          </a:xfrm>
        </p:grpSpPr>
        <p:sp>
          <p:nvSpPr>
            <p:cNvPr id="65" name="Freeform 146">
              <a:extLst>
                <a:ext uri="{FF2B5EF4-FFF2-40B4-BE49-F238E27FC236}">
                  <a16:creationId xmlns:a16="http://schemas.microsoft.com/office/drawing/2014/main" id="{E195D5BB-E1C7-4B00-A67F-8AA8FD15A86F}"/>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6" name="Freeform 146">
              <a:extLst>
                <a:ext uri="{FF2B5EF4-FFF2-40B4-BE49-F238E27FC236}">
                  <a16:creationId xmlns:a16="http://schemas.microsoft.com/office/drawing/2014/main" id="{42FA5524-5336-408D-BE6C-D942BE2BB05A}"/>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67" name="TextBox 66">
            <a:extLst>
              <a:ext uri="{FF2B5EF4-FFF2-40B4-BE49-F238E27FC236}">
                <a16:creationId xmlns:a16="http://schemas.microsoft.com/office/drawing/2014/main" id="{35E6D356-6FBE-4BCE-A5B1-A0BE4DD01855}"/>
              </a:ext>
            </a:extLst>
          </p:cNvPr>
          <p:cNvSpPr txBox="1"/>
          <p:nvPr/>
        </p:nvSpPr>
        <p:spPr>
          <a:xfrm>
            <a:off x="10071086" y="5474415"/>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68" name="Group 67">
            <a:extLst>
              <a:ext uri="{FF2B5EF4-FFF2-40B4-BE49-F238E27FC236}">
                <a16:creationId xmlns:a16="http://schemas.microsoft.com/office/drawing/2014/main" id="{E9BC6C90-A823-4582-8C9E-FC42F5282F81}"/>
              </a:ext>
            </a:extLst>
          </p:cNvPr>
          <p:cNvGrpSpPr/>
          <p:nvPr/>
        </p:nvGrpSpPr>
        <p:grpSpPr>
          <a:xfrm>
            <a:off x="10641992" y="5008280"/>
            <a:ext cx="476134" cy="467582"/>
            <a:chOff x="2549926" y="1227604"/>
            <a:chExt cx="5177116" cy="5084148"/>
          </a:xfrm>
        </p:grpSpPr>
        <p:sp>
          <p:nvSpPr>
            <p:cNvPr id="69" name="Freeform: Shape 583">
              <a:extLst>
                <a:ext uri="{FF2B5EF4-FFF2-40B4-BE49-F238E27FC236}">
                  <a16:creationId xmlns:a16="http://schemas.microsoft.com/office/drawing/2014/main" id="{9ABF58A9-4CAE-4B8E-86E8-040A9BDFE94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0" name="Rectangle 69">
              <a:extLst>
                <a:ext uri="{FF2B5EF4-FFF2-40B4-BE49-F238E27FC236}">
                  <a16:creationId xmlns:a16="http://schemas.microsoft.com/office/drawing/2014/main" id="{063204D7-AC2B-4195-9CE3-E39F14E896F2}"/>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1" name="Rectangle 70">
              <a:extLst>
                <a:ext uri="{FF2B5EF4-FFF2-40B4-BE49-F238E27FC236}">
                  <a16:creationId xmlns:a16="http://schemas.microsoft.com/office/drawing/2014/main" id="{BBC524D6-2D37-4A27-9257-C354F8C692CA}"/>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2" name="Rectangle 71">
              <a:extLst>
                <a:ext uri="{FF2B5EF4-FFF2-40B4-BE49-F238E27FC236}">
                  <a16:creationId xmlns:a16="http://schemas.microsoft.com/office/drawing/2014/main" id="{01604539-C80E-4A23-B686-52F4E9057654}"/>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3" name="Rectangle 72">
              <a:extLst>
                <a:ext uri="{FF2B5EF4-FFF2-40B4-BE49-F238E27FC236}">
                  <a16:creationId xmlns:a16="http://schemas.microsoft.com/office/drawing/2014/main" id="{43610F89-D8A7-4969-A832-C76990C01D54}"/>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4" name="Rectangle 73">
              <a:extLst>
                <a:ext uri="{FF2B5EF4-FFF2-40B4-BE49-F238E27FC236}">
                  <a16:creationId xmlns:a16="http://schemas.microsoft.com/office/drawing/2014/main" id="{4C1C9B8E-32F2-48FC-A62B-3D140F9DC308}"/>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5" name="Rectangle 74">
              <a:extLst>
                <a:ext uri="{FF2B5EF4-FFF2-40B4-BE49-F238E27FC236}">
                  <a16:creationId xmlns:a16="http://schemas.microsoft.com/office/drawing/2014/main" id="{6522B960-5C0C-4FD2-A744-51897ACE7C50}"/>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76" name="Cylinder 590">
              <a:extLst>
                <a:ext uri="{FF2B5EF4-FFF2-40B4-BE49-F238E27FC236}">
                  <a16:creationId xmlns:a16="http://schemas.microsoft.com/office/drawing/2014/main" id="{8224FD7E-0AC4-4814-94CD-51C97CF684F2}"/>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77" name="TextBox 76">
            <a:extLst>
              <a:ext uri="{FF2B5EF4-FFF2-40B4-BE49-F238E27FC236}">
                <a16:creationId xmlns:a16="http://schemas.microsoft.com/office/drawing/2014/main" id="{C3E8C5EC-4C82-40BC-A2D5-2BC4BE532635}"/>
              </a:ext>
            </a:extLst>
          </p:cNvPr>
          <p:cNvSpPr txBox="1"/>
          <p:nvPr/>
        </p:nvSpPr>
        <p:spPr>
          <a:xfrm>
            <a:off x="2776727" y="1156261"/>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Azure Databricks</a:t>
            </a:r>
          </a:p>
        </p:txBody>
      </p:sp>
      <p:sp>
        <p:nvSpPr>
          <p:cNvPr id="78" name="Freeform 4">
            <a:extLst>
              <a:ext uri="{FF2B5EF4-FFF2-40B4-BE49-F238E27FC236}">
                <a16:creationId xmlns:a16="http://schemas.microsoft.com/office/drawing/2014/main" id="{A483B1BD-DCA8-4E59-A707-DACE06CB9540}"/>
              </a:ext>
            </a:extLst>
          </p:cNvPr>
          <p:cNvSpPr>
            <a:spLocks noChangeArrowheads="1"/>
          </p:cNvSpPr>
          <p:nvPr/>
        </p:nvSpPr>
        <p:spPr bwMode="auto">
          <a:xfrm>
            <a:off x="396205" y="1002649"/>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9" name="TextBox 78">
            <a:extLst>
              <a:ext uri="{FF2B5EF4-FFF2-40B4-BE49-F238E27FC236}">
                <a16:creationId xmlns:a16="http://schemas.microsoft.com/office/drawing/2014/main" id="{F9D1940A-E530-4EB1-B10A-00C6ABA0DF0B}"/>
              </a:ext>
            </a:extLst>
          </p:cNvPr>
          <p:cNvSpPr txBox="1"/>
          <p:nvPr/>
        </p:nvSpPr>
        <p:spPr>
          <a:xfrm>
            <a:off x="563944" y="6090103"/>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Enhance Productivity</a:t>
            </a:r>
          </a:p>
        </p:txBody>
      </p:sp>
      <p:sp>
        <p:nvSpPr>
          <p:cNvPr id="80" name="Rectangle 79">
            <a:extLst>
              <a:ext uri="{FF2B5EF4-FFF2-40B4-BE49-F238E27FC236}">
                <a16:creationId xmlns:a16="http://schemas.microsoft.com/office/drawing/2014/main" id="{96EDB5DE-5C85-442D-83F4-12A7D3EDB25D}"/>
              </a:ext>
            </a:extLst>
          </p:cNvPr>
          <p:cNvSpPr/>
          <p:nvPr/>
        </p:nvSpPr>
        <p:spPr>
          <a:xfrm>
            <a:off x="2879892" y="2942166"/>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81" name="Rectangle 80">
            <a:extLst>
              <a:ext uri="{FF2B5EF4-FFF2-40B4-BE49-F238E27FC236}">
                <a16:creationId xmlns:a16="http://schemas.microsoft.com/office/drawing/2014/main" id="{6631B6EF-F613-446B-92DC-DB336A7134CD}"/>
              </a:ext>
            </a:extLst>
          </p:cNvPr>
          <p:cNvSpPr/>
          <p:nvPr/>
        </p:nvSpPr>
        <p:spPr>
          <a:xfrm>
            <a:off x="4691276" y="5296192"/>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82" name="Rectangle 81">
            <a:extLst>
              <a:ext uri="{FF2B5EF4-FFF2-40B4-BE49-F238E27FC236}">
                <a16:creationId xmlns:a16="http://schemas.microsoft.com/office/drawing/2014/main" id="{FBCDE0D7-AB2A-482E-A93C-2D5A21A65D71}"/>
              </a:ext>
            </a:extLst>
          </p:cNvPr>
          <p:cNvSpPr/>
          <p:nvPr/>
        </p:nvSpPr>
        <p:spPr>
          <a:xfrm>
            <a:off x="296156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83" name="Rectangle 82">
            <a:extLst>
              <a:ext uri="{FF2B5EF4-FFF2-40B4-BE49-F238E27FC236}">
                <a16:creationId xmlns:a16="http://schemas.microsoft.com/office/drawing/2014/main" id="{F09B5751-9E2B-46CD-8D99-C667AD0A11C4}"/>
              </a:ext>
            </a:extLst>
          </p:cNvPr>
          <p:cNvSpPr/>
          <p:nvPr/>
        </p:nvSpPr>
        <p:spPr>
          <a:xfrm>
            <a:off x="3179446" y="2433611"/>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4" name="Group 83">
            <a:extLst>
              <a:ext uri="{FF2B5EF4-FFF2-40B4-BE49-F238E27FC236}">
                <a16:creationId xmlns:a16="http://schemas.microsoft.com/office/drawing/2014/main" id="{AFEEF1F7-2070-4737-AFD8-0D87F11B7CA4}"/>
              </a:ext>
            </a:extLst>
          </p:cNvPr>
          <p:cNvGrpSpPr/>
          <p:nvPr/>
        </p:nvGrpSpPr>
        <p:grpSpPr>
          <a:xfrm>
            <a:off x="3575726" y="2032261"/>
            <a:ext cx="509188" cy="399948"/>
            <a:chOff x="8339328" y="268334"/>
            <a:chExt cx="780544" cy="613088"/>
          </a:xfrm>
        </p:grpSpPr>
        <p:sp>
          <p:nvSpPr>
            <p:cNvPr id="85" name="Freeform 17">
              <a:extLst>
                <a:ext uri="{FF2B5EF4-FFF2-40B4-BE49-F238E27FC236}">
                  <a16:creationId xmlns:a16="http://schemas.microsoft.com/office/drawing/2014/main" id="{82FE5713-B3AD-4D25-9097-F5B982C2F861}"/>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6" name="Freeform 5">
              <a:extLst>
                <a:ext uri="{FF2B5EF4-FFF2-40B4-BE49-F238E27FC236}">
                  <a16:creationId xmlns:a16="http://schemas.microsoft.com/office/drawing/2014/main" id="{7E7881F4-4944-47D2-A2BA-C834E4F82482}"/>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7" name="Group 86">
            <a:extLst>
              <a:ext uri="{FF2B5EF4-FFF2-40B4-BE49-F238E27FC236}">
                <a16:creationId xmlns:a16="http://schemas.microsoft.com/office/drawing/2014/main" id="{3CDCE454-4DCE-4F62-9859-A352E265D57A}"/>
              </a:ext>
            </a:extLst>
          </p:cNvPr>
          <p:cNvGrpSpPr/>
          <p:nvPr/>
        </p:nvGrpSpPr>
        <p:grpSpPr>
          <a:xfrm>
            <a:off x="5707879" y="2088237"/>
            <a:ext cx="502920" cy="361358"/>
            <a:chOff x="10268712" y="1254226"/>
            <a:chExt cx="804672" cy="578172"/>
          </a:xfrm>
        </p:grpSpPr>
        <p:grpSp>
          <p:nvGrpSpPr>
            <p:cNvPr id="88" name="Group 11">
              <a:extLst>
                <a:ext uri="{FF2B5EF4-FFF2-40B4-BE49-F238E27FC236}">
                  <a16:creationId xmlns:a16="http://schemas.microsoft.com/office/drawing/2014/main" id="{81E85A63-965E-4286-BD81-FBE0D43A4658}"/>
                </a:ext>
              </a:extLst>
            </p:cNvPr>
            <p:cNvGrpSpPr>
              <a:grpSpLocks noChangeAspect="1"/>
            </p:cNvGrpSpPr>
            <p:nvPr/>
          </p:nvGrpSpPr>
          <p:grpSpPr bwMode="auto">
            <a:xfrm>
              <a:off x="10607090" y="1257647"/>
              <a:ext cx="466294" cy="507929"/>
              <a:chOff x="3861" y="4291602"/>
              <a:chExt cx="112" cy="244433"/>
            </a:xfrm>
          </p:grpSpPr>
          <p:sp>
            <p:nvSpPr>
              <p:cNvPr id="90" name="Freeform 12">
                <a:extLst>
                  <a:ext uri="{FF2B5EF4-FFF2-40B4-BE49-F238E27FC236}">
                    <a16:creationId xmlns:a16="http://schemas.microsoft.com/office/drawing/2014/main" id="{522A04F2-4D2F-4ECB-9416-2B25227E98B4}"/>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 name="Line 13">
                <a:extLst>
                  <a:ext uri="{FF2B5EF4-FFF2-40B4-BE49-F238E27FC236}">
                    <a16:creationId xmlns:a16="http://schemas.microsoft.com/office/drawing/2014/main" id="{46B8A39C-7033-4B43-A94E-8A1C4BA928C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 name="Line 14">
                <a:extLst>
                  <a:ext uri="{FF2B5EF4-FFF2-40B4-BE49-F238E27FC236}">
                    <a16:creationId xmlns:a16="http://schemas.microsoft.com/office/drawing/2014/main" id="{9D1F867B-86AA-4ECB-A0B0-2F48AEA1095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 name="Line 15">
                <a:extLst>
                  <a:ext uri="{FF2B5EF4-FFF2-40B4-BE49-F238E27FC236}">
                    <a16:creationId xmlns:a16="http://schemas.microsoft.com/office/drawing/2014/main" id="{4EE2B282-F846-453F-B0AF-CFFA61B9584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Line 16">
                <a:extLst>
                  <a:ext uri="{FF2B5EF4-FFF2-40B4-BE49-F238E27FC236}">
                    <a16:creationId xmlns:a16="http://schemas.microsoft.com/office/drawing/2014/main" id="{3AF221CB-60AE-411D-ACE4-E7A8292ABC79}"/>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7">
                <a:extLst>
                  <a:ext uri="{FF2B5EF4-FFF2-40B4-BE49-F238E27FC236}">
                    <a16:creationId xmlns:a16="http://schemas.microsoft.com/office/drawing/2014/main" id="{DEC3DA6B-BEE8-45B9-84E6-6D846903EE0B}"/>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E778377-5C13-406D-80EB-DEAE2F54A037}"/>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01845043-6DFF-4A4A-9883-333C3DACE2B2}"/>
              </a:ext>
            </a:extLst>
          </p:cNvPr>
          <p:cNvGrpSpPr/>
          <p:nvPr/>
        </p:nvGrpSpPr>
        <p:grpSpPr>
          <a:xfrm>
            <a:off x="7978217" y="2038349"/>
            <a:ext cx="554668" cy="377171"/>
            <a:chOff x="9151662" y="1184065"/>
            <a:chExt cx="554668" cy="377171"/>
          </a:xfrm>
        </p:grpSpPr>
        <p:grpSp>
          <p:nvGrpSpPr>
            <p:cNvPr id="97" name="Group 4">
              <a:extLst>
                <a:ext uri="{FF2B5EF4-FFF2-40B4-BE49-F238E27FC236}">
                  <a16:creationId xmlns:a16="http://schemas.microsoft.com/office/drawing/2014/main" id="{038333E2-8BBA-4003-B265-49681DF7EAB3}"/>
                </a:ext>
              </a:extLst>
            </p:cNvPr>
            <p:cNvGrpSpPr>
              <a:grpSpLocks noChangeAspect="1"/>
            </p:cNvGrpSpPr>
            <p:nvPr/>
          </p:nvGrpSpPr>
          <p:grpSpPr bwMode="auto">
            <a:xfrm>
              <a:off x="9396633" y="1190427"/>
              <a:ext cx="309697" cy="302323"/>
              <a:chOff x="1759" y="236"/>
              <a:chExt cx="252" cy="246"/>
            </a:xfrm>
            <a:noFill/>
          </p:grpSpPr>
          <p:sp>
            <p:nvSpPr>
              <p:cNvPr id="99" name="Freeform 5">
                <a:extLst>
                  <a:ext uri="{FF2B5EF4-FFF2-40B4-BE49-F238E27FC236}">
                    <a16:creationId xmlns:a16="http://schemas.microsoft.com/office/drawing/2014/main" id="{91729F3D-2DF9-4AE7-942F-169675AA08B4}"/>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Rectangle 6">
                <a:extLst>
                  <a:ext uri="{FF2B5EF4-FFF2-40B4-BE49-F238E27FC236}">
                    <a16:creationId xmlns:a16="http://schemas.microsoft.com/office/drawing/2014/main" id="{941B84A3-CA3E-493F-9E79-1F3D15A6D00C}"/>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Rectangle 7">
                <a:extLst>
                  <a:ext uri="{FF2B5EF4-FFF2-40B4-BE49-F238E27FC236}">
                    <a16:creationId xmlns:a16="http://schemas.microsoft.com/office/drawing/2014/main" id="{CF3C5BC6-C10D-4B50-8E3B-4013DDD97CE5}"/>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Rectangle 8">
                <a:extLst>
                  <a:ext uri="{FF2B5EF4-FFF2-40B4-BE49-F238E27FC236}">
                    <a16:creationId xmlns:a16="http://schemas.microsoft.com/office/drawing/2014/main" id="{AD9D17BC-6BD4-43A1-A732-8041BE55270C}"/>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98" name="Freeform 5">
              <a:extLst>
                <a:ext uri="{FF2B5EF4-FFF2-40B4-BE49-F238E27FC236}">
                  <a16:creationId xmlns:a16="http://schemas.microsoft.com/office/drawing/2014/main" id="{B1A7AE66-0F43-43F3-B9D4-F400BBC78B2D}"/>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03" name="Straight Arrow Connector 102">
            <a:extLst>
              <a:ext uri="{FF2B5EF4-FFF2-40B4-BE49-F238E27FC236}">
                <a16:creationId xmlns:a16="http://schemas.microsoft.com/office/drawing/2014/main" id="{1FE9778C-BDBE-4B62-BAE5-A58DF77D2C7C}"/>
              </a:ext>
            </a:extLst>
          </p:cNvPr>
          <p:cNvCxnSpPr/>
          <p:nvPr/>
        </p:nvCxnSpPr>
        <p:spPr>
          <a:xfrm>
            <a:off x="4414474" y="2526282"/>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DB2F761-444F-4016-90DF-134F39431F92}"/>
              </a:ext>
            </a:extLst>
          </p:cNvPr>
          <p:cNvCxnSpPr/>
          <p:nvPr/>
        </p:nvCxnSpPr>
        <p:spPr>
          <a:xfrm>
            <a:off x="6598874" y="2535931"/>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63084DB5-BD8C-40F2-940F-D33C3485C03D}"/>
              </a:ext>
            </a:extLst>
          </p:cNvPr>
          <p:cNvSpPr/>
          <p:nvPr/>
        </p:nvSpPr>
        <p:spPr>
          <a:xfrm>
            <a:off x="5085319"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106" name="Rectangle 105">
            <a:extLst>
              <a:ext uri="{FF2B5EF4-FFF2-40B4-BE49-F238E27FC236}">
                <a16:creationId xmlns:a16="http://schemas.microsoft.com/office/drawing/2014/main" id="{322E258E-1148-4AF4-A7FB-8BA098BCE160}"/>
              </a:ext>
            </a:extLst>
          </p:cNvPr>
          <p:cNvSpPr/>
          <p:nvPr/>
        </p:nvSpPr>
        <p:spPr>
          <a:xfrm>
            <a:off x="7248132" y="3960595"/>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107" name="Rectangle 106">
            <a:extLst>
              <a:ext uri="{FF2B5EF4-FFF2-40B4-BE49-F238E27FC236}">
                <a16:creationId xmlns:a16="http://schemas.microsoft.com/office/drawing/2014/main" id="{F0B39D9A-2B58-4D5E-8650-0ED4A3BBA00E}"/>
              </a:ext>
            </a:extLst>
          </p:cNvPr>
          <p:cNvSpPr/>
          <p:nvPr/>
        </p:nvSpPr>
        <p:spPr>
          <a:xfrm>
            <a:off x="5385128" y="2446578"/>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108" name="Rectangle 107">
            <a:extLst>
              <a:ext uri="{FF2B5EF4-FFF2-40B4-BE49-F238E27FC236}">
                <a16:creationId xmlns:a16="http://schemas.microsoft.com/office/drawing/2014/main" id="{3E4EBFE0-50D5-4F36-B09B-A25E6A982A20}"/>
              </a:ext>
            </a:extLst>
          </p:cNvPr>
          <p:cNvSpPr/>
          <p:nvPr/>
        </p:nvSpPr>
        <p:spPr>
          <a:xfrm>
            <a:off x="7653681" y="2433610"/>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09" name="Oval 108">
            <a:extLst>
              <a:ext uri="{FF2B5EF4-FFF2-40B4-BE49-F238E27FC236}">
                <a16:creationId xmlns:a16="http://schemas.microsoft.com/office/drawing/2014/main" id="{6D830A54-19E9-4FAB-8081-44B1055EFE58}"/>
              </a:ext>
            </a:extLst>
          </p:cNvPr>
          <p:cNvSpPr/>
          <p:nvPr/>
        </p:nvSpPr>
        <p:spPr>
          <a:xfrm>
            <a:off x="3085844"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0EDB39B9-AB4A-48B3-AC4B-165C0CA032C6}"/>
              </a:ext>
            </a:extLst>
          </p:cNvPr>
          <p:cNvSpPr/>
          <p:nvPr/>
        </p:nvSpPr>
        <p:spPr>
          <a:xfrm>
            <a:off x="3593167"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51FF7415-F067-425C-A157-D15376B2C3FC}"/>
              </a:ext>
            </a:extLst>
          </p:cNvPr>
          <p:cNvSpPr/>
          <p:nvPr/>
        </p:nvSpPr>
        <p:spPr>
          <a:xfrm>
            <a:off x="4100490" y="3504218"/>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a:extLst>
              <a:ext uri="{FF2B5EF4-FFF2-40B4-BE49-F238E27FC236}">
                <a16:creationId xmlns:a16="http://schemas.microsoft.com/office/drawing/2014/main" id="{ACA002D2-FC05-43C3-9909-6597EC33E351}"/>
              </a:ext>
            </a:extLst>
          </p:cNvPr>
          <p:cNvCxnSpPr>
            <a:cxnSpLocks/>
          </p:cNvCxnSpPr>
          <p:nvPr/>
        </p:nvCxnSpPr>
        <p:spPr>
          <a:xfrm>
            <a:off x="3361205"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9087471-BE34-4730-BFDA-290CF0FC6DC7}"/>
              </a:ext>
            </a:extLst>
          </p:cNvPr>
          <p:cNvCxnSpPr>
            <a:cxnSpLocks/>
          </p:cNvCxnSpPr>
          <p:nvPr/>
        </p:nvCxnSpPr>
        <p:spPr>
          <a:xfrm>
            <a:off x="3868527" y="3641433"/>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9EE4715-8E04-428E-8EF6-C240938B3654}"/>
              </a:ext>
            </a:extLst>
          </p:cNvPr>
          <p:cNvSpPr txBox="1"/>
          <p:nvPr/>
        </p:nvSpPr>
        <p:spPr>
          <a:xfrm>
            <a:off x="4571177" y="6098072"/>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Build on secure &amp; trusted cloud</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5" name="TextBox 114">
            <a:extLst>
              <a:ext uri="{FF2B5EF4-FFF2-40B4-BE49-F238E27FC236}">
                <a16:creationId xmlns:a16="http://schemas.microsoft.com/office/drawing/2014/main" id="{D6673D46-22C4-4CD2-B681-6E916B3E74FC}"/>
              </a:ext>
            </a:extLst>
          </p:cNvPr>
          <p:cNvSpPr txBox="1"/>
          <p:nvPr/>
        </p:nvSpPr>
        <p:spPr>
          <a:xfrm>
            <a:off x="9757649" y="6100700"/>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Scale without limits</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16" name="Rectangle 115">
            <a:extLst>
              <a:ext uri="{FF2B5EF4-FFF2-40B4-BE49-F238E27FC236}">
                <a16:creationId xmlns:a16="http://schemas.microsoft.com/office/drawing/2014/main" id="{E327CB53-A78D-4045-8A12-120376F5418F}"/>
              </a:ext>
            </a:extLst>
          </p:cNvPr>
          <p:cNvSpPr/>
          <p:nvPr/>
        </p:nvSpPr>
        <p:spPr>
          <a:xfrm>
            <a:off x="230201" y="5762172"/>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ight Brace 116">
            <a:extLst>
              <a:ext uri="{FF2B5EF4-FFF2-40B4-BE49-F238E27FC236}">
                <a16:creationId xmlns:a16="http://schemas.microsoft.com/office/drawing/2014/main" id="{D6C058CF-E21D-423C-B01A-53D51BE6CAB6}"/>
              </a:ext>
            </a:extLst>
          </p:cNvPr>
          <p:cNvSpPr/>
          <p:nvPr/>
        </p:nvSpPr>
        <p:spPr>
          <a:xfrm rot="5400000">
            <a:off x="5964855" y="202930"/>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8" name="Group 117">
            <a:extLst>
              <a:ext uri="{FF2B5EF4-FFF2-40B4-BE49-F238E27FC236}">
                <a16:creationId xmlns:a16="http://schemas.microsoft.com/office/drawing/2014/main" id="{038DF95D-8341-43DC-9F94-A947E1BAFB88}"/>
              </a:ext>
            </a:extLst>
          </p:cNvPr>
          <p:cNvGrpSpPr/>
          <p:nvPr/>
        </p:nvGrpSpPr>
        <p:grpSpPr>
          <a:xfrm>
            <a:off x="1013739" y="1703877"/>
            <a:ext cx="530490" cy="443744"/>
            <a:chOff x="2070200" y="2126344"/>
            <a:chExt cx="281519" cy="235486"/>
          </a:xfrm>
        </p:grpSpPr>
        <p:sp>
          <p:nvSpPr>
            <p:cNvPr id="119" name="Oval 118">
              <a:extLst>
                <a:ext uri="{FF2B5EF4-FFF2-40B4-BE49-F238E27FC236}">
                  <a16:creationId xmlns:a16="http://schemas.microsoft.com/office/drawing/2014/main" id="{6A9646B5-ABD4-441E-969F-733CBF077AD2}"/>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20" name="Group 119">
              <a:extLst>
                <a:ext uri="{FF2B5EF4-FFF2-40B4-BE49-F238E27FC236}">
                  <a16:creationId xmlns:a16="http://schemas.microsoft.com/office/drawing/2014/main" id="{B2BC0A25-2986-4B28-9F36-9B0E24ACFB39}"/>
                </a:ext>
              </a:extLst>
            </p:cNvPr>
            <p:cNvGrpSpPr/>
            <p:nvPr/>
          </p:nvGrpSpPr>
          <p:grpSpPr>
            <a:xfrm>
              <a:off x="2070200" y="2126344"/>
              <a:ext cx="281519" cy="126591"/>
              <a:chOff x="2070200" y="2138317"/>
              <a:chExt cx="281519" cy="114618"/>
            </a:xfrm>
          </p:grpSpPr>
          <p:sp>
            <p:nvSpPr>
              <p:cNvPr id="121" name="Freeform: Shape 120">
                <a:extLst>
                  <a:ext uri="{FF2B5EF4-FFF2-40B4-BE49-F238E27FC236}">
                    <a16:creationId xmlns:a16="http://schemas.microsoft.com/office/drawing/2014/main" id="{A2FF9CEF-E042-43DF-A460-DDF6EFF13E24}"/>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endParaRPr lang="en-US" sz="943" kern="0" dirty="0" err="1">
                  <a:solidFill>
                    <a:srgbClr val="505050"/>
                  </a:solidFill>
                  <a:latin typeface="Segoe UI Semilight"/>
                </a:endParaRPr>
              </a:p>
            </p:txBody>
          </p:sp>
          <p:sp>
            <p:nvSpPr>
              <p:cNvPr id="122" name="Freeform: Shape 121">
                <a:extLst>
                  <a:ext uri="{FF2B5EF4-FFF2-40B4-BE49-F238E27FC236}">
                    <a16:creationId xmlns:a16="http://schemas.microsoft.com/office/drawing/2014/main" id="{6617FC1A-D3BF-49BD-9B51-128BE71A6D90}"/>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sp>
            <p:nvSpPr>
              <p:cNvPr id="123" name="Freeform: Shape 122">
                <a:extLst>
                  <a:ext uri="{FF2B5EF4-FFF2-40B4-BE49-F238E27FC236}">
                    <a16:creationId xmlns:a16="http://schemas.microsoft.com/office/drawing/2014/main" id="{5E3DD340-E075-4C5B-95A9-3F3F513B496C}"/>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grpSp>
      </p:grpSp>
      <p:grpSp>
        <p:nvGrpSpPr>
          <p:cNvPr id="124" name="Group 123">
            <a:extLst>
              <a:ext uri="{FF2B5EF4-FFF2-40B4-BE49-F238E27FC236}">
                <a16:creationId xmlns:a16="http://schemas.microsoft.com/office/drawing/2014/main" id="{1986F25F-B3C8-4273-A18A-1CA065B8661A}"/>
              </a:ext>
            </a:extLst>
          </p:cNvPr>
          <p:cNvGrpSpPr/>
          <p:nvPr/>
        </p:nvGrpSpPr>
        <p:grpSpPr>
          <a:xfrm>
            <a:off x="10587264" y="1694739"/>
            <a:ext cx="492448" cy="458120"/>
            <a:chOff x="4214813" y="1292225"/>
            <a:chExt cx="2573337" cy="2393950"/>
          </a:xfrm>
          <a:solidFill>
            <a:srgbClr val="0078D6"/>
          </a:solidFill>
        </p:grpSpPr>
        <p:sp>
          <p:nvSpPr>
            <p:cNvPr id="125" name="Freeform 1">
              <a:extLst>
                <a:ext uri="{FF2B5EF4-FFF2-40B4-BE49-F238E27FC236}">
                  <a16:creationId xmlns:a16="http://schemas.microsoft.com/office/drawing/2014/main" id="{BC412898-0E00-4265-8E38-47EDA75CD3DA}"/>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6" name="Freeform 2">
              <a:extLst>
                <a:ext uri="{FF2B5EF4-FFF2-40B4-BE49-F238E27FC236}">
                  <a16:creationId xmlns:a16="http://schemas.microsoft.com/office/drawing/2014/main" id="{9DA833E4-325D-412C-BC33-A0B2A63E7084}"/>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7" name="Freeform 3">
              <a:extLst>
                <a:ext uri="{FF2B5EF4-FFF2-40B4-BE49-F238E27FC236}">
                  <a16:creationId xmlns:a16="http://schemas.microsoft.com/office/drawing/2014/main" id="{4E2914DB-88F5-4B34-99D7-59D8503A8DD3}"/>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8" name="Freeform 4">
              <a:extLst>
                <a:ext uri="{FF2B5EF4-FFF2-40B4-BE49-F238E27FC236}">
                  <a16:creationId xmlns:a16="http://schemas.microsoft.com/office/drawing/2014/main" id="{1A2BF1AB-ED9E-4D01-82BF-6978A5D55F2C}"/>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29" name="Freeform 5">
              <a:extLst>
                <a:ext uri="{FF2B5EF4-FFF2-40B4-BE49-F238E27FC236}">
                  <a16:creationId xmlns:a16="http://schemas.microsoft.com/office/drawing/2014/main" id="{552135EB-129B-4B23-9184-E1405914EC34}"/>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0" name="Freeform 6">
              <a:extLst>
                <a:ext uri="{FF2B5EF4-FFF2-40B4-BE49-F238E27FC236}">
                  <a16:creationId xmlns:a16="http://schemas.microsoft.com/office/drawing/2014/main" id="{60D0D003-8EA9-497A-8B64-A68144B15808}"/>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1" name="Freeform 7">
              <a:extLst>
                <a:ext uri="{FF2B5EF4-FFF2-40B4-BE49-F238E27FC236}">
                  <a16:creationId xmlns:a16="http://schemas.microsoft.com/office/drawing/2014/main" id="{4BF22D79-32E1-40D6-AE28-D1A7F87ACE4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2" name="Freeform 8">
              <a:extLst>
                <a:ext uri="{FF2B5EF4-FFF2-40B4-BE49-F238E27FC236}">
                  <a16:creationId xmlns:a16="http://schemas.microsoft.com/office/drawing/2014/main" id="{56ED8286-726D-43E2-AE6C-D2F8766467B3}"/>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3" name="Freeform 9">
              <a:extLst>
                <a:ext uri="{FF2B5EF4-FFF2-40B4-BE49-F238E27FC236}">
                  <a16:creationId xmlns:a16="http://schemas.microsoft.com/office/drawing/2014/main" id="{30F657A3-8707-4DF1-A7C5-26EFD4BE9CA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4" name="Freeform 10">
              <a:extLst>
                <a:ext uri="{FF2B5EF4-FFF2-40B4-BE49-F238E27FC236}">
                  <a16:creationId xmlns:a16="http://schemas.microsoft.com/office/drawing/2014/main" id="{CC010589-884D-4ACB-8E3B-606679C66F1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5" name="Freeform 11">
              <a:extLst>
                <a:ext uri="{FF2B5EF4-FFF2-40B4-BE49-F238E27FC236}">
                  <a16:creationId xmlns:a16="http://schemas.microsoft.com/office/drawing/2014/main" id="{07EAE4BF-1E97-4EA3-BB1F-8DC3F5DF5A01}"/>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6" name="Freeform 12">
              <a:extLst>
                <a:ext uri="{FF2B5EF4-FFF2-40B4-BE49-F238E27FC236}">
                  <a16:creationId xmlns:a16="http://schemas.microsoft.com/office/drawing/2014/main" id="{FFD70015-8463-4E03-8BA9-13CE174BB5D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7" name="Freeform 13">
              <a:extLst>
                <a:ext uri="{FF2B5EF4-FFF2-40B4-BE49-F238E27FC236}">
                  <a16:creationId xmlns:a16="http://schemas.microsoft.com/office/drawing/2014/main" id="{984F25FC-E8C0-4EB1-AC64-DBC8035D8177}"/>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8" name="Freeform 14">
              <a:extLst>
                <a:ext uri="{FF2B5EF4-FFF2-40B4-BE49-F238E27FC236}">
                  <a16:creationId xmlns:a16="http://schemas.microsoft.com/office/drawing/2014/main" id="{E94C7DFA-B8DC-4229-A079-E7E48C977C57}"/>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9" name="Group 138">
            <a:extLst>
              <a:ext uri="{FF2B5EF4-FFF2-40B4-BE49-F238E27FC236}">
                <a16:creationId xmlns:a16="http://schemas.microsoft.com/office/drawing/2014/main" id="{BE24CD7E-45E4-45D1-9447-A241244C38D3}"/>
              </a:ext>
            </a:extLst>
          </p:cNvPr>
          <p:cNvGrpSpPr/>
          <p:nvPr/>
        </p:nvGrpSpPr>
        <p:grpSpPr>
          <a:xfrm>
            <a:off x="5731391" y="3441162"/>
            <a:ext cx="400544" cy="400542"/>
            <a:chOff x="2335756" y="3558618"/>
            <a:chExt cx="318744" cy="318742"/>
          </a:xfrm>
        </p:grpSpPr>
        <p:sp>
          <p:nvSpPr>
            <p:cNvPr id="140" name="Freeform 22">
              <a:extLst>
                <a:ext uri="{FF2B5EF4-FFF2-40B4-BE49-F238E27FC236}">
                  <a16:creationId xmlns:a16="http://schemas.microsoft.com/office/drawing/2014/main" id="{13E2E3C9-FF6A-4AE1-A59E-0F330A7F6E03}"/>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41" name="Oval 140">
              <a:extLst>
                <a:ext uri="{FF2B5EF4-FFF2-40B4-BE49-F238E27FC236}">
                  <a16:creationId xmlns:a16="http://schemas.microsoft.com/office/drawing/2014/main" id="{048CD6F6-F244-469A-BC95-CECDB69E013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err="1">
                <a:gradFill>
                  <a:gsLst>
                    <a:gs pos="0">
                      <a:schemeClr val="tx1"/>
                    </a:gs>
                    <a:gs pos="100000">
                      <a:schemeClr val="tx1"/>
                    </a:gs>
                  </a:gsLst>
                  <a:lin ang="5400000" scaled="1"/>
                </a:gradFill>
              </a:endParaRPr>
            </a:p>
          </p:txBody>
        </p:sp>
      </p:grpSp>
      <p:grpSp>
        <p:nvGrpSpPr>
          <p:cNvPr id="142" name="Group 141">
            <a:extLst>
              <a:ext uri="{FF2B5EF4-FFF2-40B4-BE49-F238E27FC236}">
                <a16:creationId xmlns:a16="http://schemas.microsoft.com/office/drawing/2014/main" id="{F8EA717F-443C-49C7-BE1C-2658CD5BE087}"/>
              </a:ext>
            </a:extLst>
          </p:cNvPr>
          <p:cNvGrpSpPr/>
          <p:nvPr/>
        </p:nvGrpSpPr>
        <p:grpSpPr>
          <a:xfrm>
            <a:off x="7892893" y="3443602"/>
            <a:ext cx="435200" cy="395663"/>
            <a:chOff x="4530976" y="2990126"/>
            <a:chExt cx="231285" cy="210274"/>
          </a:xfrm>
        </p:grpSpPr>
        <p:sp>
          <p:nvSpPr>
            <p:cNvPr id="143" name="Freeform 5">
              <a:extLst>
                <a:ext uri="{FF2B5EF4-FFF2-40B4-BE49-F238E27FC236}">
                  <a16:creationId xmlns:a16="http://schemas.microsoft.com/office/drawing/2014/main" id="{5D414089-C750-4C9D-B546-3C09B52CC8B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144" name="Group 143">
              <a:extLst>
                <a:ext uri="{FF2B5EF4-FFF2-40B4-BE49-F238E27FC236}">
                  <a16:creationId xmlns:a16="http://schemas.microsoft.com/office/drawing/2014/main" id="{3FDF9054-FBFF-4F5D-93BF-5EEB066ED1B6}"/>
                </a:ext>
              </a:extLst>
            </p:cNvPr>
            <p:cNvGrpSpPr/>
            <p:nvPr/>
          </p:nvGrpSpPr>
          <p:grpSpPr>
            <a:xfrm>
              <a:off x="4646619" y="3052306"/>
              <a:ext cx="0" cy="122254"/>
              <a:chOff x="4791447" y="2616042"/>
              <a:chExt cx="0" cy="1427764"/>
            </a:xfrm>
          </p:grpSpPr>
          <p:cxnSp>
            <p:nvCxnSpPr>
              <p:cNvPr id="145" name="Straight Connector 144">
                <a:extLst>
                  <a:ext uri="{FF2B5EF4-FFF2-40B4-BE49-F238E27FC236}">
                    <a16:creationId xmlns:a16="http://schemas.microsoft.com/office/drawing/2014/main" id="{E6562130-9952-477D-883A-6FEC324D9152}"/>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F8FD447-EE68-46AF-8C1E-CBFC2179F5D6}"/>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7" name="Group 146">
            <a:extLst>
              <a:ext uri="{FF2B5EF4-FFF2-40B4-BE49-F238E27FC236}">
                <a16:creationId xmlns:a16="http://schemas.microsoft.com/office/drawing/2014/main" id="{3B295D9A-6BE1-40A2-AF05-ABD850EFF254}"/>
              </a:ext>
            </a:extLst>
          </p:cNvPr>
          <p:cNvGrpSpPr/>
          <p:nvPr/>
        </p:nvGrpSpPr>
        <p:grpSpPr>
          <a:xfrm>
            <a:off x="8146596" y="4736337"/>
            <a:ext cx="612740" cy="486364"/>
            <a:chOff x="4223626" y="2353385"/>
            <a:chExt cx="1173971" cy="931848"/>
          </a:xfrm>
        </p:grpSpPr>
        <p:grpSp>
          <p:nvGrpSpPr>
            <p:cNvPr id="148" name="Group 147">
              <a:extLst>
                <a:ext uri="{FF2B5EF4-FFF2-40B4-BE49-F238E27FC236}">
                  <a16:creationId xmlns:a16="http://schemas.microsoft.com/office/drawing/2014/main" id="{B5E0DA74-A181-4A5F-B601-1AFF839EFC72}"/>
                </a:ext>
              </a:extLst>
            </p:cNvPr>
            <p:cNvGrpSpPr/>
            <p:nvPr/>
          </p:nvGrpSpPr>
          <p:grpSpPr>
            <a:xfrm>
              <a:off x="4273550" y="2402418"/>
              <a:ext cx="1079500" cy="840315"/>
              <a:chOff x="4273550" y="2402418"/>
              <a:chExt cx="1079500" cy="840315"/>
            </a:xfrm>
          </p:grpSpPr>
          <p:cxnSp>
            <p:nvCxnSpPr>
              <p:cNvPr id="157" name="Straight Connector 156">
                <a:extLst>
                  <a:ext uri="{FF2B5EF4-FFF2-40B4-BE49-F238E27FC236}">
                    <a16:creationId xmlns:a16="http://schemas.microsoft.com/office/drawing/2014/main" id="{F7329896-62C1-4DFE-B9C8-3F72427E0AB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8" name="Straight Connector 157">
                <a:extLst>
                  <a:ext uri="{FF2B5EF4-FFF2-40B4-BE49-F238E27FC236}">
                    <a16:creationId xmlns:a16="http://schemas.microsoft.com/office/drawing/2014/main" id="{F4A3AC7D-946D-4315-AE68-1EF052BD372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9" name="Straight Connector 158">
                <a:extLst>
                  <a:ext uri="{FF2B5EF4-FFF2-40B4-BE49-F238E27FC236}">
                    <a16:creationId xmlns:a16="http://schemas.microsoft.com/office/drawing/2014/main" id="{2AED1A01-D087-4F51-B295-8476656FE814}"/>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0" name="Straight Connector 159">
                <a:extLst>
                  <a:ext uri="{FF2B5EF4-FFF2-40B4-BE49-F238E27FC236}">
                    <a16:creationId xmlns:a16="http://schemas.microsoft.com/office/drawing/2014/main" id="{CA71EAD3-ABDE-443B-A78B-B65223590158}"/>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1" name="Straight Connector 160">
                <a:extLst>
                  <a:ext uri="{FF2B5EF4-FFF2-40B4-BE49-F238E27FC236}">
                    <a16:creationId xmlns:a16="http://schemas.microsoft.com/office/drawing/2014/main" id="{0B7D50D7-5BDD-48F8-861D-9FFFE93F0A1E}"/>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2" name="Straight Connector 161">
                <a:extLst>
                  <a:ext uri="{FF2B5EF4-FFF2-40B4-BE49-F238E27FC236}">
                    <a16:creationId xmlns:a16="http://schemas.microsoft.com/office/drawing/2014/main" id="{77BEB503-B6E1-401F-B5FA-D0B85F8C1F34}"/>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3" name="Straight Connector 162">
                <a:extLst>
                  <a:ext uri="{FF2B5EF4-FFF2-40B4-BE49-F238E27FC236}">
                    <a16:creationId xmlns:a16="http://schemas.microsoft.com/office/drawing/2014/main" id="{02538ACC-8674-4ECA-93AD-3ECB966125D8}"/>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4" name="Straight Connector 163">
                <a:extLst>
                  <a:ext uri="{FF2B5EF4-FFF2-40B4-BE49-F238E27FC236}">
                    <a16:creationId xmlns:a16="http://schemas.microsoft.com/office/drawing/2014/main" id="{188B7A1B-E855-4F68-BDFB-D89545613228}"/>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5" name="Straight Connector 164">
                <a:extLst>
                  <a:ext uri="{FF2B5EF4-FFF2-40B4-BE49-F238E27FC236}">
                    <a16:creationId xmlns:a16="http://schemas.microsoft.com/office/drawing/2014/main" id="{32313ABC-9EFF-4DA7-BB2B-782A80FE26B7}"/>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6" name="Straight Connector 165">
                <a:extLst>
                  <a:ext uri="{FF2B5EF4-FFF2-40B4-BE49-F238E27FC236}">
                    <a16:creationId xmlns:a16="http://schemas.microsoft.com/office/drawing/2014/main" id="{B511E8EF-F69D-44F6-95E9-CDE9847735AE}"/>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7" name="Straight Connector 166">
                <a:extLst>
                  <a:ext uri="{FF2B5EF4-FFF2-40B4-BE49-F238E27FC236}">
                    <a16:creationId xmlns:a16="http://schemas.microsoft.com/office/drawing/2014/main" id="{6CE3B078-E508-44A5-A85F-DF71948E9F00}"/>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8" name="Straight Connector 167">
                <a:extLst>
                  <a:ext uri="{FF2B5EF4-FFF2-40B4-BE49-F238E27FC236}">
                    <a16:creationId xmlns:a16="http://schemas.microsoft.com/office/drawing/2014/main" id="{990D2BF4-36FB-4368-8FCC-61843163D9DA}"/>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9" name="Straight Connector 168">
                <a:extLst>
                  <a:ext uri="{FF2B5EF4-FFF2-40B4-BE49-F238E27FC236}">
                    <a16:creationId xmlns:a16="http://schemas.microsoft.com/office/drawing/2014/main" id="{CD8AB88D-245C-4061-B0A1-CFFDC510FD30}"/>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0" name="Straight Connector 169">
                <a:extLst>
                  <a:ext uri="{FF2B5EF4-FFF2-40B4-BE49-F238E27FC236}">
                    <a16:creationId xmlns:a16="http://schemas.microsoft.com/office/drawing/2014/main" id="{78EC77F2-00F2-48F0-AB7D-0CD260332AC5}"/>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49" name="Oval 19">
              <a:extLst>
                <a:ext uri="{FF2B5EF4-FFF2-40B4-BE49-F238E27FC236}">
                  <a16:creationId xmlns:a16="http://schemas.microsoft.com/office/drawing/2014/main" id="{EDA50E54-331A-4A93-9D3F-12078A9D39B7}"/>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0" name="Oval 19">
              <a:extLst>
                <a:ext uri="{FF2B5EF4-FFF2-40B4-BE49-F238E27FC236}">
                  <a16:creationId xmlns:a16="http://schemas.microsoft.com/office/drawing/2014/main" id="{061E8991-DC7E-4E8A-BBE1-2E692C8929D5}"/>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1" name="Oval 19">
              <a:extLst>
                <a:ext uri="{FF2B5EF4-FFF2-40B4-BE49-F238E27FC236}">
                  <a16:creationId xmlns:a16="http://schemas.microsoft.com/office/drawing/2014/main" id="{8DE86CA0-8E9E-4F47-919D-E6C5D5475A33}"/>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2" name="Oval 19">
              <a:extLst>
                <a:ext uri="{FF2B5EF4-FFF2-40B4-BE49-F238E27FC236}">
                  <a16:creationId xmlns:a16="http://schemas.microsoft.com/office/drawing/2014/main" id="{311245D0-A7C6-45E9-AD54-5D7BA1A75C8C}"/>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3" name="Oval 19">
              <a:extLst>
                <a:ext uri="{FF2B5EF4-FFF2-40B4-BE49-F238E27FC236}">
                  <a16:creationId xmlns:a16="http://schemas.microsoft.com/office/drawing/2014/main" id="{A76A0CD8-57A0-4AD2-8678-79D047F7FA98}"/>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4" name="Oval 19">
              <a:extLst>
                <a:ext uri="{FF2B5EF4-FFF2-40B4-BE49-F238E27FC236}">
                  <a16:creationId xmlns:a16="http://schemas.microsoft.com/office/drawing/2014/main" id="{ADE6C3DE-BA1D-427A-A9B8-A58D57E20CDC}"/>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5" name="Oval 19">
              <a:extLst>
                <a:ext uri="{FF2B5EF4-FFF2-40B4-BE49-F238E27FC236}">
                  <a16:creationId xmlns:a16="http://schemas.microsoft.com/office/drawing/2014/main" id="{7F336923-373D-4311-953A-6A7BA96FE417}"/>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156" name="Oval 19">
              <a:extLst>
                <a:ext uri="{FF2B5EF4-FFF2-40B4-BE49-F238E27FC236}">
                  <a16:creationId xmlns:a16="http://schemas.microsoft.com/office/drawing/2014/main" id="{E54D994D-C665-4BE0-AA42-0F0799EA7452}"/>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21507874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CEC8-54CA-42FC-AFE5-7288910991E4}"/>
              </a:ext>
            </a:extLst>
          </p:cNvPr>
          <p:cNvSpPr>
            <a:spLocks noGrp="1"/>
          </p:cNvSpPr>
          <p:nvPr>
            <p:ph type="title"/>
          </p:nvPr>
        </p:nvSpPr>
        <p:spPr/>
        <p:txBody>
          <a:bodyPr/>
          <a:lstStyle/>
          <a:p>
            <a:r>
              <a:rPr lang="en-AU" dirty="0"/>
              <a:t>Azure Databricks Deployment</a:t>
            </a:r>
          </a:p>
        </p:txBody>
      </p:sp>
      <p:sp>
        <p:nvSpPr>
          <p:cNvPr id="3" name="Rectangle 2">
            <a:extLst>
              <a:ext uri="{FF2B5EF4-FFF2-40B4-BE49-F238E27FC236}">
                <a16:creationId xmlns:a16="http://schemas.microsoft.com/office/drawing/2014/main" id="{DC59FC9F-1E40-4E79-BF4D-397085D5BE11}"/>
              </a:ext>
            </a:extLst>
          </p:cNvPr>
          <p:cNvSpPr/>
          <p:nvPr/>
        </p:nvSpPr>
        <p:spPr>
          <a:xfrm>
            <a:off x="3515828" y="2542184"/>
            <a:ext cx="4041916" cy="322692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
        <p:nvSpPr>
          <p:cNvPr id="4" name="Rectangle 3">
            <a:extLst>
              <a:ext uri="{FF2B5EF4-FFF2-40B4-BE49-F238E27FC236}">
                <a16:creationId xmlns:a16="http://schemas.microsoft.com/office/drawing/2014/main" id="{7BB72C45-4F32-4FA0-83A3-35BB3BBD1167}"/>
              </a:ext>
            </a:extLst>
          </p:cNvPr>
          <p:cNvSpPr/>
          <p:nvPr/>
        </p:nvSpPr>
        <p:spPr>
          <a:xfrm>
            <a:off x="3511902" y="1448675"/>
            <a:ext cx="6445338" cy="856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4BB5745C-11BD-4F27-9F19-131D3055B469}"/>
              </a:ext>
            </a:extLst>
          </p:cNvPr>
          <p:cNvGrpSpPr/>
          <p:nvPr/>
        </p:nvGrpSpPr>
        <p:grpSpPr>
          <a:xfrm rot="16200000">
            <a:off x="1333743" y="3463476"/>
            <a:ext cx="4337774" cy="273490"/>
            <a:chOff x="3142887" y="5221476"/>
            <a:chExt cx="781948" cy="172778"/>
          </a:xfrm>
        </p:grpSpPr>
        <p:sp>
          <p:nvSpPr>
            <p:cNvPr id="70" name="Freeform 106">
              <a:extLst>
                <a:ext uri="{FF2B5EF4-FFF2-40B4-BE49-F238E27FC236}">
                  <a16:creationId xmlns:a16="http://schemas.microsoft.com/office/drawing/2014/main" id="{F450BB6F-F184-4325-9FD9-C7CD77FA019A}"/>
                </a:ext>
              </a:extLst>
            </p:cNvPr>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11">
              <a:extLst>
                <a:ext uri="{FF2B5EF4-FFF2-40B4-BE49-F238E27FC236}">
                  <a16:creationId xmlns:a16="http://schemas.microsoft.com/office/drawing/2014/main" id="{36B6AA5B-3118-4914-97D9-078B8D8F8B62}"/>
                </a:ext>
              </a:extLst>
            </p:cNvPr>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 name="Picture 5">
            <a:extLst>
              <a:ext uri="{FF2B5EF4-FFF2-40B4-BE49-F238E27FC236}">
                <a16:creationId xmlns:a16="http://schemas.microsoft.com/office/drawing/2014/main" id="{2561D2CF-A2BB-4AC2-BC08-3EB63F76B6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86219" y="1396969"/>
            <a:ext cx="736672" cy="736672"/>
          </a:xfrm>
          <a:prstGeom prst="rect">
            <a:avLst/>
          </a:prstGeom>
        </p:spPr>
      </p:pic>
      <p:pic>
        <p:nvPicPr>
          <p:cNvPr id="7" name="Picture 6">
            <a:extLst>
              <a:ext uri="{FF2B5EF4-FFF2-40B4-BE49-F238E27FC236}">
                <a16:creationId xmlns:a16="http://schemas.microsoft.com/office/drawing/2014/main" id="{68E8683A-F855-43A3-B161-E923BD328F10}"/>
              </a:ext>
            </a:extLst>
          </p:cNvPr>
          <p:cNvPicPr>
            <a:picLocks noChangeAspect="1"/>
          </p:cNvPicPr>
          <p:nvPr/>
        </p:nvPicPr>
        <p:blipFill>
          <a:blip r:embed="rId3"/>
          <a:stretch>
            <a:fillRect/>
          </a:stretch>
        </p:blipFill>
        <p:spPr>
          <a:xfrm>
            <a:off x="1718804" y="4827030"/>
            <a:ext cx="659485" cy="659485"/>
          </a:xfrm>
          <a:prstGeom prst="rect">
            <a:avLst/>
          </a:prstGeom>
        </p:spPr>
      </p:pic>
      <p:grpSp>
        <p:nvGrpSpPr>
          <p:cNvPr id="8" name="Group 7">
            <a:extLst>
              <a:ext uri="{FF2B5EF4-FFF2-40B4-BE49-F238E27FC236}">
                <a16:creationId xmlns:a16="http://schemas.microsoft.com/office/drawing/2014/main" id="{36C24CAB-A360-4E99-AF5A-2407924DF830}"/>
              </a:ext>
            </a:extLst>
          </p:cNvPr>
          <p:cNvGrpSpPr/>
          <p:nvPr/>
        </p:nvGrpSpPr>
        <p:grpSpPr>
          <a:xfrm>
            <a:off x="2694233" y="3131168"/>
            <a:ext cx="595274" cy="485668"/>
            <a:chOff x="5818113" y="2550840"/>
            <a:chExt cx="529278" cy="431824"/>
          </a:xfrm>
        </p:grpSpPr>
        <p:sp>
          <p:nvSpPr>
            <p:cNvPr id="68" name="Diamond 67">
              <a:extLst>
                <a:ext uri="{FF2B5EF4-FFF2-40B4-BE49-F238E27FC236}">
                  <a16:creationId xmlns:a16="http://schemas.microsoft.com/office/drawing/2014/main" id="{A5EF8866-004D-4D05-BC30-782538626347}"/>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Freeform: Shape 68">
              <a:extLst>
                <a:ext uri="{FF2B5EF4-FFF2-40B4-BE49-F238E27FC236}">
                  <a16:creationId xmlns:a16="http://schemas.microsoft.com/office/drawing/2014/main" id="{84D8E8E1-2D50-43C6-A84D-B998AAC1A13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38F0B066-A183-4E64-B2B8-12C9357FC4E1}"/>
              </a:ext>
            </a:extLst>
          </p:cNvPr>
          <p:cNvSpPr/>
          <p:nvPr/>
        </p:nvSpPr>
        <p:spPr>
          <a:xfrm>
            <a:off x="3526582" y="1451903"/>
            <a:ext cx="909358" cy="85693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13">
            <a:extLst>
              <a:ext uri="{FF2B5EF4-FFF2-40B4-BE49-F238E27FC236}">
                <a16:creationId xmlns:a16="http://schemas.microsoft.com/office/drawing/2014/main" id="{240FFC92-6C71-4B9E-A401-E74669142C73}"/>
              </a:ext>
            </a:extLst>
          </p:cNvPr>
          <p:cNvSpPr txBox="1"/>
          <p:nvPr/>
        </p:nvSpPr>
        <p:spPr>
          <a:xfrm>
            <a:off x="1513994" y="5547223"/>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Resource Manager APIs</a:t>
            </a:r>
          </a:p>
        </p:txBody>
      </p:sp>
      <p:sp>
        <p:nvSpPr>
          <p:cNvPr id="11" name="TextBox 28">
            <a:extLst>
              <a:ext uri="{FF2B5EF4-FFF2-40B4-BE49-F238E27FC236}">
                <a16:creationId xmlns:a16="http://schemas.microsoft.com/office/drawing/2014/main" id="{A681E749-F46F-470F-BB7A-97AE759C1FCD}"/>
              </a:ext>
            </a:extLst>
          </p:cNvPr>
          <p:cNvSpPr txBox="1"/>
          <p:nvPr/>
        </p:nvSpPr>
        <p:spPr>
          <a:xfrm>
            <a:off x="1412032" y="2194349"/>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Portal</a:t>
            </a:r>
          </a:p>
        </p:txBody>
      </p:sp>
      <p:sp>
        <p:nvSpPr>
          <p:cNvPr id="12" name="TextBox 29">
            <a:extLst>
              <a:ext uri="{FF2B5EF4-FFF2-40B4-BE49-F238E27FC236}">
                <a16:creationId xmlns:a16="http://schemas.microsoft.com/office/drawing/2014/main" id="{54F63445-4892-498D-AA50-6F882375CC25}"/>
              </a:ext>
            </a:extLst>
          </p:cNvPr>
          <p:cNvSpPr txBox="1"/>
          <p:nvPr/>
        </p:nvSpPr>
        <p:spPr>
          <a:xfrm>
            <a:off x="2406222" y="3652037"/>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Azure Databricks Workspace</a:t>
            </a:r>
          </a:p>
        </p:txBody>
      </p:sp>
      <p:sp>
        <p:nvSpPr>
          <p:cNvPr id="13" name="TextBox 33">
            <a:extLst>
              <a:ext uri="{FF2B5EF4-FFF2-40B4-BE49-F238E27FC236}">
                <a16:creationId xmlns:a16="http://schemas.microsoft.com/office/drawing/2014/main" id="{CD6636A6-38BB-4DA1-93DA-DD9118543EDA}"/>
              </a:ext>
            </a:extLst>
          </p:cNvPr>
          <p:cNvSpPr txBox="1"/>
          <p:nvPr/>
        </p:nvSpPr>
        <p:spPr>
          <a:xfrm>
            <a:off x="3458943" y="1950024"/>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Managed Resource Group</a:t>
            </a:r>
          </a:p>
        </p:txBody>
      </p:sp>
      <p:pic>
        <p:nvPicPr>
          <p:cNvPr id="14" name="Picture 13" descr="A picture containing furniture, table&#10;&#10;Description generated with high confidence">
            <a:extLst>
              <a:ext uri="{FF2B5EF4-FFF2-40B4-BE49-F238E27FC236}">
                <a16:creationId xmlns:a16="http://schemas.microsoft.com/office/drawing/2014/main" id="{44B44BE4-49B0-4F13-921B-75EF291D35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51082" y="1511640"/>
            <a:ext cx="426328" cy="426328"/>
          </a:xfrm>
          <a:prstGeom prst="rect">
            <a:avLst/>
          </a:prstGeom>
        </p:spPr>
      </p:pic>
      <p:pic>
        <p:nvPicPr>
          <p:cNvPr id="15" name="Picture 14" descr="A stop sign&#10;&#10;Description generated with high confidence">
            <a:extLst>
              <a:ext uri="{FF2B5EF4-FFF2-40B4-BE49-F238E27FC236}">
                <a16:creationId xmlns:a16="http://schemas.microsoft.com/office/drawing/2014/main" id="{41A9AE5C-AA79-420B-B468-CE616158176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57744" y="1477881"/>
            <a:ext cx="493776" cy="493776"/>
          </a:xfrm>
          <a:prstGeom prst="rect">
            <a:avLst/>
          </a:prstGeom>
        </p:spPr>
      </p:pic>
      <p:sp>
        <p:nvSpPr>
          <p:cNvPr id="16" name="TextBox 36">
            <a:extLst>
              <a:ext uri="{FF2B5EF4-FFF2-40B4-BE49-F238E27FC236}">
                <a16:creationId xmlns:a16="http://schemas.microsoft.com/office/drawing/2014/main" id="{882D7F6A-9936-4D2C-80C8-83DCF439C21A}"/>
              </a:ext>
            </a:extLst>
          </p:cNvPr>
          <p:cNvSpPr txBox="1"/>
          <p:nvPr/>
        </p:nvSpPr>
        <p:spPr>
          <a:xfrm>
            <a:off x="7270741" y="1910146"/>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Attached Azure BLOB (DBFS)</a:t>
            </a:r>
          </a:p>
        </p:txBody>
      </p:sp>
      <p:pic>
        <p:nvPicPr>
          <p:cNvPr id="17" name="Picture 16">
            <a:extLst>
              <a:ext uri="{FF2B5EF4-FFF2-40B4-BE49-F238E27FC236}">
                <a16:creationId xmlns:a16="http://schemas.microsoft.com/office/drawing/2014/main" id="{EACA4967-50DE-4D6E-8EF0-02D7114A781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58359" y="1463921"/>
            <a:ext cx="493776" cy="493776"/>
          </a:xfrm>
          <a:prstGeom prst="rect">
            <a:avLst/>
          </a:prstGeom>
        </p:spPr>
      </p:pic>
      <p:sp>
        <p:nvSpPr>
          <p:cNvPr id="18" name="TextBox 40">
            <a:extLst>
              <a:ext uri="{FF2B5EF4-FFF2-40B4-BE49-F238E27FC236}">
                <a16:creationId xmlns:a16="http://schemas.microsoft.com/office/drawing/2014/main" id="{00C9D128-3606-472C-BB4B-92D45818CD20}"/>
              </a:ext>
            </a:extLst>
          </p:cNvPr>
          <p:cNvSpPr txBox="1"/>
          <p:nvPr/>
        </p:nvSpPr>
        <p:spPr>
          <a:xfrm>
            <a:off x="8083493" y="1930336"/>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Workspace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VNET</a:t>
            </a:r>
          </a:p>
        </p:txBody>
      </p:sp>
      <p:pic>
        <p:nvPicPr>
          <p:cNvPr id="19" name="Picture 18" descr="A close up of a sign&#10;&#10;Description generated with very high confidence">
            <a:extLst>
              <a:ext uri="{FF2B5EF4-FFF2-40B4-BE49-F238E27FC236}">
                <a16:creationId xmlns:a16="http://schemas.microsoft.com/office/drawing/2014/main" id="{141273F4-DCEA-4270-A7F3-667A733CEE4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18640" y="1463921"/>
            <a:ext cx="493776" cy="493776"/>
          </a:xfrm>
          <a:prstGeom prst="rect">
            <a:avLst/>
          </a:prstGeom>
        </p:spPr>
      </p:pic>
      <p:sp>
        <p:nvSpPr>
          <p:cNvPr id="20" name="TextBox 43">
            <a:extLst>
              <a:ext uri="{FF2B5EF4-FFF2-40B4-BE49-F238E27FC236}">
                <a16:creationId xmlns:a16="http://schemas.microsoft.com/office/drawing/2014/main" id="{B51A6D7C-5AFF-4C03-B2C7-3CA0151ADDA2}"/>
              </a:ext>
            </a:extLst>
          </p:cNvPr>
          <p:cNvSpPr txBox="1"/>
          <p:nvPr/>
        </p:nvSpPr>
        <p:spPr>
          <a:xfrm>
            <a:off x="8847955" y="1944219"/>
            <a:ext cx="106910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Workspace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NSG rules</a:t>
            </a:r>
          </a:p>
        </p:txBody>
      </p:sp>
      <p:grpSp>
        <p:nvGrpSpPr>
          <p:cNvPr id="21" name="Group 20">
            <a:extLst>
              <a:ext uri="{FF2B5EF4-FFF2-40B4-BE49-F238E27FC236}">
                <a16:creationId xmlns:a16="http://schemas.microsoft.com/office/drawing/2014/main" id="{BC9337EB-08D2-4499-9B35-58110E53B827}"/>
              </a:ext>
            </a:extLst>
          </p:cNvPr>
          <p:cNvGrpSpPr>
            <a:grpSpLocks noChangeAspect="1"/>
          </p:cNvGrpSpPr>
          <p:nvPr/>
        </p:nvGrpSpPr>
        <p:grpSpPr>
          <a:xfrm>
            <a:off x="4771254" y="1558532"/>
            <a:ext cx="2078935" cy="493775"/>
            <a:chOff x="7045518" y="4151697"/>
            <a:chExt cx="1563878" cy="371442"/>
          </a:xfrm>
        </p:grpSpPr>
        <p:pic>
          <p:nvPicPr>
            <p:cNvPr id="64" name="Picture 63">
              <a:extLst>
                <a:ext uri="{FF2B5EF4-FFF2-40B4-BE49-F238E27FC236}">
                  <a16:creationId xmlns:a16="http://schemas.microsoft.com/office/drawing/2014/main" id="{1237545A-40F5-461B-84C0-8F9C4481B4CB}"/>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7045518" y="4158677"/>
              <a:ext cx="374384" cy="364462"/>
            </a:xfrm>
            <a:prstGeom prst="rect">
              <a:avLst/>
            </a:prstGeom>
          </p:spPr>
        </p:pic>
        <p:pic>
          <p:nvPicPr>
            <p:cNvPr id="65" name="Picture 64" descr="Azure Managed Disks">
              <a:extLst>
                <a:ext uri="{FF2B5EF4-FFF2-40B4-BE49-F238E27FC236}">
                  <a16:creationId xmlns:a16="http://schemas.microsoft.com/office/drawing/2014/main" id="{8429ECB7-A9FD-4F1A-A26F-40E73C0876DA}"/>
                </a:ext>
              </a:extLst>
            </p:cNvPr>
            <p:cNvPicPr>
              <a:picLocks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7508564" y="4158677"/>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a:extLst>
                <a:ext uri="{FF2B5EF4-FFF2-40B4-BE49-F238E27FC236}">
                  <a16:creationId xmlns:a16="http://schemas.microsoft.com/office/drawing/2014/main" id="{161A3E92-9483-405C-A0F3-31F273CA2F1D}"/>
                </a:ext>
              </a:extLst>
            </p:cNvPr>
            <p:cNvPicPr>
              <a:picLocks/>
            </p:cNvPicPr>
            <p:nvPr/>
          </p:nvPicPr>
          <p:blipFill>
            <a:blip r:embed="rId10" cstate="email">
              <a:extLst>
                <a:ext uri="{28A0092B-C50C-407E-A947-70E740481C1C}">
                  <a14:useLocalDpi xmlns:a14="http://schemas.microsoft.com/office/drawing/2010/main"/>
                </a:ext>
              </a:extLst>
            </a:blip>
            <a:stretch>
              <a:fillRect/>
            </a:stretch>
          </p:blipFill>
          <p:spPr>
            <a:xfrm rot="5400000">
              <a:off x="7807105" y="4101665"/>
              <a:ext cx="274320" cy="374384"/>
            </a:xfrm>
            <a:prstGeom prst="rect">
              <a:avLst/>
            </a:prstGeom>
          </p:spPr>
        </p:pic>
        <p:pic>
          <p:nvPicPr>
            <p:cNvPr id="67" name="Picture 66" descr="Image result for azure public ip">
              <a:extLst>
                <a:ext uri="{FF2B5EF4-FFF2-40B4-BE49-F238E27FC236}">
                  <a16:creationId xmlns:a16="http://schemas.microsoft.com/office/drawing/2014/main" id="{79156B95-9ACE-4F97-9C15-05BA0B0B7C02}"/>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043992" y="4173817"/>
              <a:ext cx="565404" cy="25800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54">
            <a:extLst>
              <a:ext uri="{FF2B5EF4-FFF2-40B4-BE49-F238E27FC236}">
                <a16:creationId xmlns:a16="http://schemas.microsoft.com/office/drawing/2014/main" id="{57E686FA-06C1-45AD-BDBD-1FD60491585B}"/>
              </a:ext>
            </a:extLst>
          </p:cNvPr>
          <p:cNvSpPr txBox="1"/>
          <p:nvPr/>
        </p:nvSpPr>
        <p:spPr>
          <a:xfrm>
            <a:off x="5342735" y="2035228"/>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Cluster Node(s)</a:t>
            </a:r>
          </a:p>
        </p:txBody>
      </p:sp>
      <p:pic>
        <p:nvPicPr>
          <p:cNvPr id="23" name="Graphic 55" descr="Lock">
            <a:extLst>
              <a:ext uri="{FF2B5EF4-FFF2-40B4-BE49-F238E27FC236}">
                <a16:creationId xmlns:a16="http://schemas.microsoft.com/office/drawing/2014/main" id="{FDB90CB0-A898-427F-BFFA-4B8A7CBE2114}"/>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75700" y="1237237"/>
            <a:ext cx="400110" cy="400110"/>
          </a:xfrm>
          <a:prstGeom prst="rect">
            <a:avLst/>
          </a:prstGeom>
        </p:spPr>
      </p:pic>
      <p:grpSp>
        <p:nvGrpSpPr>
          <p:cNvPr id="24" name="Group 23">
            <a:extLst>
              <a:ext uri="{FF2B5EF4-FFF2-40B4-BE49-F238E27FC236}">
                <a16:creationId xmlns:a16="http://schemas.microsoft.com/office/drawing/2014/main" id="{08182B01-4F32-44D0-A2B1-2DC42DEFFFE0}"/>
              </a:ext>
            </a:extLst>
          </p:cNvPr>
          <p:cNvGrpSpPr/>
          <p:nvPr/>
        </p:nvGrpSpPr>
        <p:grpSpPr>
          <a:xfrm>
            <a:off x="3702151" y="2654498"/>
            <a:ext cx="1069103" cy="1118202"/>
            <a:chOff x="3092484" y="3118426"/>
            <a:chExt cx="1069103" cy="1118202"/>
          </a:xfrm>
        </p:grpSpPr>
        <p:pic>
          <p:nvPicPr>
            <p:cNvPr id="62" name="Graphic 58" descr="Document">
              <a:extLst>
                <a:ext uri="{FF2B5EF4-FFF2-40B4-BE49-F238E27FC236}">
                  <a16:creationId xmlns:a16="http://schemas.microsoft.com/office/drawing/2014/main" id="{B958D6FC-2519-48ED-8D7E-9465CB3433C6}"/>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69836" y="3118426"/>
              <a:ext cx="914400" cy="914400"/>
            </a:xfrm>
            <a:prstGeom prst="rect">
              <a:avLst/>
            </a:prstGeom>
          </p:spPr>
        </p:pic>
        <p:sp>
          <p:nvSpPr>
            <p:cNvPr id="63" name="TextBox 67">
              <a:extLst>
                <a:ext uri="{FF2B5EF4-FFF2-40B4-BE49-F238E27FC236}">
                  <a16:creationId xmlns:a16="http://schemas.microsoft.com/office/drawing/2014/main" id="{94B65F2B-8C49-4C2C-A49B-57C35446F94F}"/>
                </a:ext>
              </a:extLst>
            </p:cNvPr>
            <p:cNvSpPr txBox="1"/>
            <p:nvPr/>
          </p:nvSpPr>
          <p:spPr>
            <a:xfrm>
              <a:off x="3092484" y="3990407"/>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Notebooks</a:t>
              </a:r>
            </a:p>
          </p:txBody>
        </p:sp>
      </p:grpSp>
      <p:grpSp>
        <p:nvGrpSpPr>
          <p:cNvPr id="25" name="Group 24">
            <a:extLst>
              <a:ext uri="{FF2B5EF4-FFF2-40B4-BE49-F238E27FC236}">
                <a16:creationId xmlns:a16="http://schemas.microsoft.com/office/drawing/2014/main" id="{ED1E07B1-BE77-4AF0-B36F-73060F744AF5}"/>
              </a:ext>
            </a:extLst>
          </p:cNvPr>
          <p:cNvGrpSpPr/>
          <p:nvPr/>
        </p:nvGrpSpPr>
        <p:grpSpPr>
          <a:xfrm>
            <a:off x="6072067" y="3282980"/>
            <a:ext cx="1069103" cy="1103159"/>
            <a:chOff x="4863275" y="4457260"/>
            <a:chExt cx="1069103" cy="1103159"/>
          </a:xfrm>
        </p:grpSpPr>
        <p:pic>
          <p:nvPicPr>
            <p:cNvPr id="60" name="Graphic 62" descr="Hierarchy">
              <a:extLst>
                <a:ext uri="{FF2B5EF4-FFF2-40B4-BE49-F238E27FC236}">
                  <a16:creationId xmlns:a16="http://schemas.microsoft.com/office/drawing/2014/main" id="{1E4F971F-D2DE-4236-8E36-D8838D0BDEA5}"/>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923648" y="4457260"/>
              <a:ext cx="914400" cy="914400"/>
            </a:xfrm>
            <a:prstGeom prst="rect">
              <a:avLst/>
            </a:prstGeom>
          </p:spPr>
        </p:pic>
        <p:sp>
          <p:nvSpPr>
            <p:cNvPr id="61" name="TextBox 68">
              <a:extLst>
                <a:ext uri="{FF2B5EF4-FFF2-40B4-BE49-F238E27FC236}">
                  <a16:creationId xmlns:a16="http://schemas.microsoft.com/office/drawing/2014/main" id="{DC4CABB7-6831-4B9E-971E-5EAAA77221D4}"/>
                </a:ext>
              </a:extLst>
            </p:cNvPr>
            <p:cNvSpPr txBox="1"/>
            <p:nvPr/>
          </p:nvSpPr>
          <p:spPr>
            <a:xfrm>
              <a:off x="4863275" y="5314198"/>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Clusters</a:t>
              </a:r>
            </a:p>
          </p:txBody>
        </p:sp>
      </p:grpSp>
      <p:grpSp>
        <p:nvGrpSpPr>
          <p:cNvPr id="26" name="Group 25">
            <a:extLst>
              <a:ext uri="{FF2B5EF4-FFF2-40B4-BE49-F238E27FC236}">
                <a16:creationId xmlns:a16="http://schemas.microsoft.com/office/drawing/2014/main" id="{90F1ADBE-DE11-497C-A1B3-731365FF02FC}"/>
              </a:ext>
            </a:extLst>
          </p:cNvPr>
          <p:cNvGrpSpPr/>
          <p:nvPr/>
        </p:nvGrpSpPr>
        <p:grpSpPr>
          <a:xfrm>
            <a:off x="3718526" y="4125289"/>
            <a:ext cx="1069103" cy="1084035"/>
            <a:chOff x="6234248" y="3457440"/>
            <a:chExt cx="1069103" cy="1084035"/>
          </a:xfrm>
        </p:grpSpPr>
        <p:pic>
          <p:nvPicPr>
            <p:cNvPr id="58" name="Graphic 60" descr="Daily Calendar">
              <a:extLst>
                <a:ext uri="{FF2B5EF4-FFF2-40B4-BE49-F238E27FC236}">
                  <a16:creationId xmlns:a16="http://schemas.microsoft.com/office/drawing/2014/main" id="{8CFAD674-566A-4E89-9702-5D5E1DE02CCD}"/>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323137" y="3457440"/>
              <a:ext cx="914400" cy="914400"/>
            </a:xfrm>
            <a:prstGeom prst="rect">
              <a:avLst/>
            </a:prstGeom>
          </p:spPr>
        </p:pic>
        <p:sp>
          <p:nvSpPr>
            <p:cNvPr id="59" name="TextBox 69">
              <a:extLst>
                <a:ext uri="{FF2B5EF4-FFF2-40B4-BE49-F238E27FC236}">
                  <a16:creationId xmlns:a16="http://schemas.microsoft.com/office/drawing/2014/main" id="{17A5480C-D028-49B2-B84F-077DF3BFE612}"/>
                </a:ext>
              </a:extLst>
            </p:cNvPr>
            <p:cNvSpPr txBox="1"/>
            <p:nvPr/>
          </p:nvSpPr>
          <p:spPr>
            <a:xfrm>
              <a:off x="6234248" y="4295254"/>
              <a:ext cx="1069103" cy="246221"/>
            </a:xfrm>
            <a:prstGeom prst="rect">
              <a:avLst/>
            </a:prstGeom>
            <a:noFill/>
            <a:ln>
              <a:solidFill>
                <a:srgbClr val="00B0F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Jobs</a:t>
              </a:r>
            </a:p>
          </p:txBody>
        </p:sp>
      </p:grpSp>
      <p:sp>
        <p:nvSpPr>
          <p:cNvPr id="27" name="Arrow: Striped Right 26">
            <a:extLst>
              <a:ext uri="{FF2B5EF4-FFF2-40B4-BE49-F238E27FC236}">
                <a16:creationId xmlns:a16="http://schemas.microsoft.com/office/drawing/2014/main" id="{B0E7E99E-BF81-476D-B835-B15928271F1A}"/>
              </a:ext>
            </a:extLst>
          </p:cNvPr>
          <p:cNvSpPr/>
          <p:nvPr/>
        </p:nvSpPr>
        <p:spPr>
          <a:xfrm>
            <a:off x="4821555" y="3762805"/>
            <a:ext cx="1098089" cy="246221"/>
          </a:xfrm>
          <a:prstGeom prst="stripedRightArrow">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85">
            <a:extLst>
              <a:ext uri="{FF2B5EF4-FFF2-40B4-BE49-F238E27FC236}">
                <a16:creationId xmlns:a16="http://schemas.microsoft.com/office/drawing/2014/main" id="{BA7D0D32-4C5F-4B0C-B142-205348D8F94C}"/>
              </a:ext>
            </a:extLst>
          </p:cNvPr>
          <p:cNvSpPr txBox="1"/>
          <p:nvPr/>
        </p:nvSpPr>
        <p:spPr>
          <a:xfrm>
            <a:off x="4771240" y="4018795"/>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Run on </a:t>
            </a:r>
          </a:p>
        </p:txBody>
      </p:sp>
      <p:cxnSp>
        <p:nvCxnSpPr>
          <p:cNvPr id="29" name="Connector: Elbow 28">
            <a:extLst>
              <a:ext uri="{FF2B5EF4-FFF2-40B4-BE49-F238E27FC236}">
                <a16:creationId xmlns:a16="http://schemas.microsoft.com/office/drawing/2014/main" id="{DE69DBA2-1DE5-4524-AEE9-3D2E67128BF7}"/>
              </a:ext>
            </a:extLst>
          </p:cNvPr>
          <p:cNvCxnSpPr>
            <a:cxnSpLocks/>
            <a:stCxn id="11" idx="2"/>
          </p:cNvCxnSpPr>
          <p:nvPr/>
        </p:nvCxnSpPr>
        <p:spPr>
          <a:xfrm rot="16200000" flipH="1">
            <a:off x="1779971" y="2607182"/>
            <a:ext cx="867590" cy="534365"/>
          </a:xfrm>
          <a:prstGeom prst="bentConnector3">
            <a:avLst>
              <a:gd name="adj1" fmla="val 99882"/>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0" name="Connector: Elbow 29">
            <a:extLst>
              <a:ext uri="{FF2B5EF4-FFF2-40B4-BE49-F238E27FC236}">
                <a16:creationId xmlns:a16="http://schemas.microsoft.com/office/drawing/2014/main" id="{791BC26E-FC70-4595-8AEF-A80E269DFF78}"/>
              </a:ext>
            </a:extLst>
          </p:cNvPr>
          <p:cNvCxnSpPr>
            <a:cxnSpLocks/>
          </p:cNvCxnSpPr>
          <p:nvPr/>
        </p:nvCxnSpPr>
        <p:spPr>
          <a:xfrm rot="5400000" flipH="1" flipV="1">
            <a:off x="1619413" y="3812200"/>
            <a:ext cx="1147796" cy="509562"/>
          </a:xfrm>
          <a:prstGeom prst="bentConnector3">
            <a:avLst>
              <a:gd name="adj1" fmla="val 99867"/>
            </a:avLst>
          </a:prstGeom>
          <a:ln>
            <a:tailEnd type="triangle"/>
          </a:ln>
        </p:spPr>
        <p:style>
          <a:lnRef idx="1">
            <a:schemeClr val="accent4"/>
          </a:lnRef>
          <a:fillRef idx="0">
            <a:schemeClr val="accent4"/>
          </a:fillRef>
          <a:effectRef idx="0">
            <a:schemeClr val="accent4"/>
          </a:effectRef>
          <a:fontRef idx="minor">
            <a:schemeClr val="tx1"/>
          </a:fontRef>
        </p:style>
      </p:cxnSp>
      <p:sp>
        <p:nvSpPr>
          <p:cNvPr id="31" name="Rectangle 30">
            <a:extLst>
              <a:ext uri="{FF2B5EF4-FFF2-40B4-BE49-F238E27FC236}">
                <a16:creationId xmlns:a16="http://schemas.microsoft.com/office/drawing/2014/main" id="{C7D524FC-157E-4F0C-860F-249D5012A8B9}"/>
              </a:ext>
            </a:extLst>
          </p:cNvPr>
          <p:cNvSpPr/>
          <p:nvPr/>
        </p:nvSpPr>
        <p:spPr>
          <a:xfrm>
            <a:off x="7575994" y="2532552"/>
            <a:ext cx="2384609" cy="32245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127">
            <a:extLst>
              <a:ext uri="{FF2B5EF4-FFF2-40B4-BE49-F238E27FC236}">
                <a16:creationId xmlns:a16="http://schemas.microsoft.com/office/drawing/2014/main" id="{E297351F-3BA4-4F32-91E8-B09B151DFF6C}"/>
              </a:ext>
            </a:extLst>
          </p:cNvPr>
          <p:cNvSpPr txBox="1"/>
          <p:nvPr/>
        </p:nvSpPr>
        <p:spPr>
          <a:xfrm>
            <a:off x="3526582" y="5510925"/>
            <a:ext cx="4031162" cy="246221"/>
          </a:xfrm>
          <a:prstGeom prst="rect">
            <a:avLst/>
          </a:prstGeom>
          <a:solidFill>
            <a:schemeClr val="tx2">
              <a:lumMod val="40000"/>
              <a:lumOff val="6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Interact using UI or Azure Databricks REST API</a:t>
            </a:r>
          </a:p>
        </p:txBody>
      </p:sp>
      <p:sp>
        <p:nvSpPr>
          <p:cNvPr id="33" name="TextBox 140">
            <a:extLst>
              <a:ext uri="{FF2B5EF4-FFF2-40B4-BE49-F238E27FC236}">
                <a16:creationId xmlns:a16="http://schemas.microsoft.com/office/drawing/2014/main" id="{277B8779-1F7A-42BA-A5FA-FE17C206EB55}"/>
              </a:ext>
            </a:extLst>
          </p:cNvPr>
          <p:cNvSpPr txBox="1"/>
          <p:nvPr/>
        </p:nvSpPr>
        <p:spPr>
          <a:xfrm>
            <a:off x="7575241" y="2539690"/>
            <a:ext cx="2381998" cy="246221"/>
          </a:xfrm>
          <a:prstGeom prst="rect">
            <a:avLst/>
          </a:prstGeom>
          <a:solidFill>
            <a:schemeClr val="bg1">
              <a:lumMod val="8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Light" panose="020F0302020204030204"/>
                <a:ea typeface="+mn-ea"/>
                <a:cs typeface="+mn-cs"/>
              </a:rPr>
              <a:t>Integrate with other Azure Services</a:t>
            </a:r>
          </a:p>
        </p:txBody>
      </p:sp>
      <p:grpSp>
        <p:nvGrpSpPr>
          <p:cNvPr id="34" name="Group 33">
            <a:extLst>
              <a:ext uri="{FF2B5EF4-FFF2-40B4-BE49-F238E27FC236}">
                <a16:creationId xmlns:a16="http://schemas.microsoft.com/office/drawing/2014/main" id="{95CCD60F-4498-40C5-87E4-6B868BA1E9D5}"/>
              </a:ext>
            </a:extLst>
          </p:cNvPr>
          <p:cNvGrpSpPr/>
          <p:nvPr/>
        </p:nvGrpSpPr>
        <p:grpSpPr>
          <a:xfrm>
            <a:off x="7636401" y="2928902"/>
            <a:ext cx="1069103" cy="581892"/>
            <a:chOff x="6667582" y="2910374"/>
            <a:chExt cx="1069103" cy="581892"/>
          </a:xfrm>
        </p:grpSpPr>
        <p:pic>
          <p:nvPicPr>
            <p:cNvPr id="56" name="Picture 55" descr="A stop sign&#10;&#10;Description generated with high confidence">
              <a:extLst>
                <a:ext uri="{FF2B5EF4-FFF2-40B4-BE49-F238E27FC236}">
                  <a16:creationId xmlns:a16="http://schemas.microsoft.com/office/drawing/2014/main" id="{FD0C76DA-C422-4C4F-9E5B-5EDE4374ED3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59548" y="2910374"/>
              <a:ext cx="365760" cy="365760"/>
            </a:xfrm>
            <a:prstGeom prst="rect">
              <a:avLst/>
            </a:prstGeom>
          </p:spPr>
        </p:pic>
        <p:sp>
          <p:nvSpPr>
            <p:cNvPr id="57" name="TextBox 144">
              <a:extLst>
                <a:ext uri="{FF2B5EF4-FFF2-40B4-BE49-F238E27FC236}">
                  <a16:creationId xmlns:a16="http://schemas.microsoft.com/office/drawing/2014/main" id="{A2D43AF7-2CB8-4852-81C2-382CF9E343D4}"/>
                </a:ext>
              </a:extLst>
            </p:cNvPr>
            <p:cNvSpPr txBox="1"/>
            <p:nvPr/>
          </p:nvSpPr>
          <p:spPr>
            <a:xfrm>
              <a:off x="6667582" y="3246045"/>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Azure BLOBs</a:t>
              </a:r>
            </a:p>
          </p:txBody>
        </p:sp>
      </p:grpSp>
      <p:grpSp>
        <p:nvGrpSpPr>
          <p:cNvPr id="35" name="Group 34">
            <a:extLst>
              <a:ext uri="{FF2B5EF4-FFF2-40B4-BE49-F238E27FC236}">
                <a16:creationId xmlns:a16="http://schemas.microsoft.com/office/drawing/2014/main" id="{3E2B27C9-979A-4884-A56B-5B846AF649B2}"/>
              </a:ext>
            </a:extLst>
          </p:cNvPr>
          <p:cNvGrpSpPr/>
          <p:nvPr/>
        </p:nvGrpSpPr>
        <p:grpSpPr>
          <a:xfrm>
            <a:off x="8635465" y="2910291"/>
            <a:ext cx="1069103" cy="619114"/>
            <a:chOff x="7552491" y="2879797"/>
            <a:chExt cx="1069103" cy="619114"/>
          </a:xfrm>
        </p:grpSpPr>
        <p:pic>
          <p:nvPicPr>
            <p:cNvPr id="54" name="Picture 53" descr="A close up of a sign&#10;&#10;Description generated with high confidence">
              <a:extLst>
                <a:ext uri="{FF2B5EF4-FFF2-40B4-BE49-F238E27FC236}">
                  <a16:creationId xmlns:a16="http://schemas.microsoft.com/office/drawing/2014/main" id="{6054C8BA-EE8B-4353-BB43-B6BB0F1BC07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884376" y="2879797"/>
              <a:ext cx="363048" cy="363048"/>
            </a:xfrm>
            <a:prstGeom prst="rect">
              <a:avLst/>
            </a:prstGeom>
          </p:spPr>
        </p:pic>
        <p:sp>
          <p:nvSpPr>
            <p:cNvPr id="55" name="TextBox 145">
              <a:extLst>
                <a:ext uri="{FF2B5EF4-FFF2-40B4-BE49-F238E27FC236}">
                  <a16:creationId xmlns:a16="http://schemas.microsoft.com/office/drawing/2014/main" id="{D7C8A807-B98D-4885-A236-B57E59232415}"/>
                </a:ext>
              </a:extLst>
            </p:cNvPr>
            <p:cNvSpPr txBox="1"/>
            <p:nvPr/>
          </p:nvSpPr>
          <p:spPr>
            <a:xfrm>
              <a:off x="7552491" y="3252690"/>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Data Lake</a:t>
              </a:r>
            </a:p>
          </p:txBody>
        </p:sp>
      </p:grpSp>
      <p:grpSp>
        <p:nvGrpSpPr>
          <p:cNvPr id="36" name="Group 35">
            <a:extLst>
              <a:ext uri="{FF2B5EF4-FFF2-40B4-BE49-F238E27FC236}">
                <a16:creationId xmlns:a16="http://schemas.microsoft.com/office/drawing/2014/main" id="{64C2E9C4-CC61-4EB3-BF8F-63DBAF27C084}"/>
              </a:ext>
            </a:extLst>
          </p:cNvPr>
          <p:cNvGrpSpPr/>
          <p:nvPr/>
        </p:nvGrpSpPr>
        <p:grpSpPr>
          <a:xfrm>
            <a:off x="7453057" y="3676736"/>
            <a:ext cx="1069103" cy="629985"/>
            <a:chOff x="6140393" y="3685682"/>
            <a:chExt cx="1069103" cy="629985"/>
          </a:xfrm>
        </p:grpSpPr>
        <p:pic>
          <p:nvPicPr>
            <p:cNvPr id="52" name="Picture 51" descr="A picture containing vector graphics&#10;&#10;Description generated with high confidence">
              <a:extLst>
                <a:ext uri="{FF2B5EF4-FFF2-40B4-BE49-F238E27FC236}">
                  <a16:creationId xmlns:a16="http://schemas.microsoft.com/office/drawing/2014/main" id="{2EF3123D-6D49-4DF5-93CA-B9F947825075}"/>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89837" y="3685682"/>
              <a:ext cx="365760" cy="365760"/>
            </a:xfrm>
            <a:prstGeom prst="rect">
              <a:avLst/>
            </a:prstGeom>
          </p:spPr>
        </p:pic>
        <p:sp>
          <p:nvSpPr>
            <p:cNvPr id="53" name="TextBox 146">
              <a:extLst>
                <a:ext uri="{FF2B5EF4-FFF2-40B4-BE49-F238E27FC236}">
                  <a16:creationId xmlns:a16="http://schemas.microsoft.com/office/drawing/2014/main" id="{39B70660-98CE-4411-9BEF-CF3A9A779F08}"/>
                </a:ext>
              </a:extLst>
            </p:cNvPr>
            <p:cNvSpPr txBox="1"/>
            <p:nvPr/>
          </p:nvSpPr>
          <p:spPr>
            <a:xfrm>
              <a:off x="6140393" y="406944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Event Hub</a:t>
              </a:r>
            </a:p>
          </p:txBody>
        </p:sp>
      </p:grpSp>
      <p:grpSp>
        <p:nvGrpSpPr>
          <p:cNvPr id="37" name="Group 36">
            <a:extLst>
              <a:ext uri="{FF2B5EF4-FFF2-40B4-BE49-F238E27FC236}">
                <a16:creationId xmlns:a16="http://schemas.microsoft.com/office/drawing/2014/main" id="{BBAF6A8E-3652-41F7-9925-8C4FEE539999}"/>
              </a:ext>
            </a:extLst>
          </p:cNvPr>
          <p:cNvGrpSpPr/>
          <p:nvPr/>
        </p:nvGrpSpPr>
        <p:grpSpPr>
          <a:xfrm>
            <a:off x="8235441" y="3669565"/>
            <a:ext cx="1069103" cy="644326"/>
            <a:chOff x="6922777" y="3677451"/>
            <a:chExt cx="1069103" cy="644326"/>
          </a:xfrm>
        </p:grpSpPr>
        <p:pic>
          <p:nvPicPr>
            <p:cNvPr id="50" name="Picture 49" descr="A picture containing vector graphics&#10;&#10;Description generated with high confidence">
              <a:extLst>
                <a:ext uri="{FF2B5EF4-FFF2-40B4-BE49-F238E27FC236}">
                  <a16:creationId xmlns:a16="http://schemas.microsoft.com/office/drawing/2014/main" id="{D3C39912-611A-40AB-B3B2-F528678452CD}"/>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257688" y="3677451"/>
              <a:ext cx="365760" cy="365760"/>
            </a:xfrm>
            <a:prstGeom prst="rect">
              <a:avLst/>
            </a:prstGeom>
          </p:spPr>
        </p:pic>
        <p:sp>
          <p:nvSpPr>
            <p:cNvPr id="51" name="TextBox 147">
              <a:extLst>
                <a:ext uri="{FF2B5EF4-FFF2-40B4-BE49-F238E27FC236}">
                  <a16:creationId xmlns:a16="http://schemas.microsoft.com/office/drawing/2014/main" id="{5B79D346-7D14-44BC-A1B0-C9D544FDDA9A}"/>
                </a:ext>
              </a:extLst>
            </p:cNvPr>
            <p:cNvSpPr txBox="1"/>
            <p:nvPr/>
          </p:nvSpPr>
          <p:spPr>
            <a:xfrm>
              <a:off x="6922777" y="407555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IOT Hub</a:t>
              </a:r>
            </a:p>
          </p:txBody>
        </p:sp>
      </p:grpSp>
      <p:grpSp>
        <p:nvGrpSpPr>
          <p:cNvPr id="38" name="Group 37">
            <a:extLst>
              <a:ext uri="{FF2B5EF4-FFF2-40B4-BE49-F238E27FC236}">
                <a16:creationId xmlns:a16="http://schemas.microsoft.com/office/drawing/2014/main" id="{6DB96516-4895-4008-A22C-E170F2192B78}"/>
              </a:ext>
            </a:extLst>
          </p:cNvPr>
          <p:cNvGrpSpPr/>
          <p:nvPr/>
        </p:nvGrpSpPr>
        <p:grpSpPr>
          <a:xfrm>
            <a:off x="8961367" y="3669123"/>
            <a:ext cx="1069103" cy="645210"/>
            <a:chOff x="7648703" y="3670457"/>
            <a:chExt cx="1069103" cy="645210"/>
          </a:xfrm>
        </p:grpSpPr>
        <p:pic>
          <p:nvPicPr>
            <p:cNvPr id="48" name="Picture 47" descr="Image result for kafka">
              <a:extLst>
                <a:ext uri="{FF2B5EF4-FFF2-40B4-BE49-F238E27FC236}">
                  <a16:creationId xmlns:a16="http://schemas.microsoft.com/office/drawing/2014/main" id="{34DF0EE1-BF58-4573-9201-5D3E3F7833DE}"/>
                </a:ext>
              </a:extLst>
            </p:cNvPr>
            <p:cNvPicPr>
              <a:picLocks noChangeAspect="1" noChangeArrowheads="1"/>
            </p:cNvPicPr>
            <p:nvPr/>
          </p:nvPicPr>
          <p:blipFill>
            <a:blip r:embed="rId2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042548" y="3670457"/>
              <a:ext cx="258769" cy="365760"/>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149">
              <a:extLst>
                <a:ext uri="{FF2B5EF4-FFF2-40B4-BE49-F238E27FC236}">
                  <a16:creationId xmlns:a16="http://schemas.microsoft.com/office/drawing/2014/main" id="{10BA4E9C-F829-444C-9892-37A4F4884C2F}"/>
                </a:ext>
              </a:extLst>
            </p:cNvPr>
            <p:cNvSpPr txBox="1"/>
            <p:nvPr/>
          </p:nvSpPr>
          <p:spPr>
            <a:xfrm>
              <a:off x="7648703" y="4069446"/>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Kafka</a:t>
              </a:r>
            </a:p>
          </p:txBody>
        </p:sp>
      </p:grpSp>
      <p:grpSp>
        <p:nvGrpSpPr>
          <p:cNvPr id="39" name="Group 38">
            <a:extLst>
              <a:ext uri="{FF2B5EF4-FFF2-40B4-BE49-F238E27FC236}">
                <a16:creationId xmlns:a16="http://schemas.microsoft.com/office/drawing/2014/main" id="{10F291D4-B6E8-4038-9C3A-9AA00965218B}"/>
              </a:ext>
            </a:extLst>
          </p:cNvPr>
          <p:cNvGrpSpPr/>
          <p:nvPr/>
        </p:nvGrpSpPr>
        <p:grpSpPr>
          <a:xfrm>
            <a:off x="7774272" y="4452826"/>
            <a:ext cx="1069103" cy="587395"/>
            <a:chOff x="9251044" y="3150903"/>
            <a:chExt cx="1069103" cy="646135"/>
          </a:xfrm>
        </p:grpSpPr>
        <p:pic>
          <p:nvPicPr>
            <p:cNvPr id="46" name="Picture 45" descr="A close up of a sign&#10;&#10;Description generated with high confidence">
              <a:extLst>
                <a:ext uri="{FF2B5EF4-FFF2-40B4-BE49-F238E27FC236}">
                  <a16:creationId xmlns:a16="http://schemas.microsoft.com/office/drawing/2014/main" id="{F2A9C677-D154-48F5-94E2-562911204691}"/>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9589976" y="3150903"/>
              <a:ext cx="365760" cy="365760"/>
            </a:xfrm>
            <a:prstGeom prst="rect">
              <a:avLst/>
            </a:prstGeom>
          </p:spPr>
        </p:pic>
        <p:sp>
          <p:nvSpPr>
            <p:cNvPr id="47" name="TextBox 150">
              <a:extLst>
                <a:ext uri="{FF2B5EF4-FFF2-40B4-BE49-F238E27FC236}">
                  <a16:creationId xmlns:a16="http://schemas.microsoft.com/office/drawing/2014/main" id="{CDF19A29-CFFD-4CAB-B4FB-1D99285A0258}"/>
                </a:ext>
              </a:extLst>
            </p:cNvPr>
            <p:cNvSpPr txBox="1"/>
            <p:nvPr/>
          </p:nvSpPr>
          <p:spPr>
            <a:xfrm>
              <a:off x="9251044" y="3550817"/>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Cosmos DB</a:t>
              </a:r>
            </a:p>
          </p:txBody>
        </p:sp>
      </p:grpSp>
      <p:grpSp>
        <p:nvGrpSpPr>
          <p:cNvPr id="40" name="Group 39">
            <a:extLst>
              <a:ext uri="{FF2B5EF4-FFF2-40B4-BE49-F238E27FC236}">
                <a16:creationId xmlns:a16="http://schemas.microsoft.com/office/drawing/2014/main" id="{CB1C0E00-4287-4A18-9AA1-6529CA18098B}"/>
              </a:ext>
            </a:extLst>
          </p:cNvPr>
          <p:cNvGrpSpPr/>
          <p:nvPr/>
        </p:nvGrpSpPr>
        <p:grpSpPr>
          <a:xfrm>
            <a:off x="8578678" y="4468198"/>
            <a:ext cx="1069103" cy="556650"/>
            <a:chOff x="9264733" y="4363740"/>
            <a:chExt cx="1069103" cy="612315"/>
          </a:xfrm>
        </p:grpSpPr>
        <p:pic>
          <p:nvPicPr>
            <p:cNvPr id="44" name="Picture 43" descr="A close up of a sign&#10;&#10;Description generated with high confidence">
              <a:extLst>
                <a:ext uri="{FF2B5EF4-FFF2-40B4-BE49-F238E27FC236}">
                  <a16:creationId xmlns:a16="http://schemas.microsoft.com/office/drawing/2014/main" id="{4E9FF912-5B4A-4AE6-A2BB-C3C5D1A60C4F}"/>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9616405" y="4363740"/>
              <a:ext cx="365760" cy="365760"/>
            </a:xfrm>
            <a:prstGeom prst="rect">
              <a:avLst/>
            </a:prstGeom>
          </p:spPr>
        </p:pic>
        <p:sp>
          <p:nvSpPr>
            <p:cNvPr id="45" name="TextBox 151">
              <a:extLst>
                <a:ext uri="{FF2B5EF4-FFF2-40B4-BE49-F238E27FC236}">
                  <a16:creationId xmlns:a16="http://schemas.microsoft.com/office/drawing/2014/main" id="{68B6ABFC-1ABF-49DB-964C-14AF4078A6AE}"/>
                </a:ext>
              </a:extLst>
            </p:cNvPr>
            <p:cNvSpPr txBox="1"/>
            <p:nvPr/>
          </p:nvSpPr>
          <p:spPr>
            <a:xfrm>
              <a:off x="9264733" y="4729834"/>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SQL DW</a:t>
              </a:r>
            </a:p>
          </p:txBody>
        </p:sp>
      </p:grpSp>
      <p:grpSp>
        <p:nvGrpSpPr>
          <p:cNvPr id="41" name="Group 40">
            <a:extLst>
              <a:ext uri="{FF2B5EF4-FFF2-40B4-BE49-F238E27FC236}">
                <a16:creationId xmlns:a16="http://schemas.microsoft.com/office/drawing/2014/main" id="{3705E7AE-F5DC-4ECF-9344-3A71D28FFE13}"/>
              </a:ext>
            </a:extLst>
          </p:cNvPr>
          <p:cNvGrpSpPr/>
          <p:nvPr/>
        </p:nvGrpSpPr>
        <p:grpSpPr>
          <a:xfrm>
            <a:off x="8211247" y="5149743"/>
            <a:ext cx="1069103" cy="590063"/>
            <a:chOff x="10683051" y="5730191"/>
            <a:chExt cx="1069103" cy="590063"/>
          </a:xfrm>
        </p:grpSpPr>
        <p:pic>
          <p:nvPicPr>
            <p:cNvPr id="42" name="Picture 41">
              <a:extLst>
                <a:ext uri="{FF2B5EF4-FFF2-40B4-BE49-F238E27FC236}">
                  <a16:creationId xmlns:a16="http://schemas.microsoft.com/office/drawing/2014/main" id="{01808BD3-DAD4-4636-A592-5DB1150227A8}"/>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11034723" y="5730191"/>
              <a:ext cx="365760" cy="365760"/>
            </a:xfrm>
            <a:prstGeom prst="rect">
              <a:avLst/>
            </a:prstGeom>
          </p:spPr>
        </p:pic>
        <p:sp>
          <p:nvSpPr>
            <p:cNvPr id="43" name="TextBox 152">
              <a:extLst>
                <a:ext uri="{FF2B5EF4-FFF2-40B4-BE49-F238E27FC236}">
                  <a16:creationId xmlns:a16="http://schemas.microsoft.com/office/drawing/2014/main" id="{7CF1E549-DD1C-497B-9222-C24F0EC2D851}"/>
                </a:ext>
              </a:extLst>
            </p:cNvPr>
            <p:cNvSpPr txBox="1"/>
            <p:nvPr/>
          </p:nvSpPr>
          <p:spPr>
            <a:xfrm>
              <a:off x="10683051" y="6074033"/>
              <a:ext cx="106910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Light" panose="020F0302020204030204"/>
                  <a:ea typeface="+mn-ea"/>
                  <a:cs typeface="+mn-cs"/>
                </a:rPr>
                <a:t>Data Factory</a:t>
              </a:r>
            </a:p>
          </p:txBody>
        </p:sp>
      </p:grpSp>
    </p:spTree>
    <p:extLst>
      <p:ext uri="{BB962C8B-B14F-4D97-AF65-F5344CB8AC3E}">
        <p14:creationId xmlns:p14="http://schemas.microsoft.com/office/powerpoint/2010/main" val="29373588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D6B2-1076-4338-9F79-7ED17ADB00FF}"/>
              </a:ext>
            </a:extLst>
          </p:cNvPr>
          <p:cNvSpPr>
            <a:spLocks noGrp="1"/>
          </p:cNvSpPr>
          <p:nvPr>
            <p:ph type="title"/>
          </p:nvPr>
        </p:nvSpPr>
        <p:spPr/>
        <p:txBody>
          <a:bodyPr/>
          <a:lstStyle/>
          <a:p>
            <a:r>
              <a:rPr lang="en-AU" dirty="0"/>
              <a:t>Azure Databricks Clusters</a:t>
            </a:r>
          </a:p>
        </p:txBody>
      </p:sp>
      <p:sp>
        <p:nvSpPr>
          <p:cNvPr id="3" name="Rectangle 2">
            <a:extLst>
              <a:ext uri="{FF2B5EF4-FFF2-40B4-BE49-F238E27FC236}">
                <a16:creationId xmlns:a16="http://schemas.microsoft.com/office/drawing/2014/main" id="{3D94A7F1-CF57-4BBA-8852-31F3AD147112}"/>
              </a:ext>
            </a:extLst>
          </p:cNvPr>
          <p:cNvSpPr/>
          <p:nvPr/>
        </p:nvSpPr>
        <p:spPr>
          <a:xfrm>
            <a:off x="186736" y="2060212"/>
            <a:ext cx="5769649" cy="3226204"/>
          </a:xfrm>
          <a:prstGeom prst="rect">
            <a:avLst/>
          </a:prstGeom>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the set of Azure Linux VMs that host the Spark Worker and Driver Nodes</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Your Spark application code (i.e. Jobs) runs on the provisioned clusters. </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launched in your subscription—but are managed through the Azure Databricks portal.</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provides a comprehensive set of graphical wizards to manage the complete lifecycle of clusters—from creation to termination. </a:t>
            </a:r>
          </a:p>
        </p:txBody>
      </p:sp>
      <p:grpSp>
        <p:nvGrpSpPr>
          <p:cNvPr id="8" name="Group 7">
            <a:extLst>
              <a:ext uri="{FF2B5EF4-FFF2-40B4-BE49-F238E27FC236}">
                <a16:creationId xmlns:a16="http://schemas.microsoft.com/office/drawing/2014/main" id="{3B5844B7-FF6C-472A-BFEB-762332AD1146}"/>
              </a:ext>
            </a:extLst>
          </p:cNvPr>
          <p:cNvGrpSpPr/>
          <p:nvPr/>
        </p:nvGrpSpPr>
        <p:grpSpPr>
          <a:xfrm>
            <a:off x="5974923" y="1121763"/>
            <a:ext cx="6337763" cy="5513654"/>
            <a:chOff x="199481" y="1172565"/>
            <a:chExt cx="6466928" cy="5610516"/>
          </a:xfrm>
        </p:grpSpPr>
        <p:sp>
          <p:nvSpPr>
            <p:cNvPr id="9" name="Rectangle 8">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A101250D-6F0A-4269-87DE-A736C5147D4D}"/>
                </a:ext>
              </a:extLst>
            </p:cNvPr>
            <p:cNvSpPr/>
            <p:nvPr/>
          </p:nvSpPr>
          <p:spPr bwMode="auto">
            <a:xfrm>
              <a:off x="2204289" y="2666733"/>
              <a:ext cx="2586477" cy="62785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9AFBA61F-0D1A-4AE1-ABF1-B5BB61F5E1EF}"/>
                </a:ext>
              </a:extLst>
            </p:cNvPr>
            <p:cNvSpPr/>
            <p:nvPr/>
          </p:nvSpPr>
          <p:spPr bwMode="auto">
            <a:xfrm>
              <a:off x="4867079"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EF491C2F-9186-4210-80D5-747417EABB37}"/>
                </a:ext>
              </a:extLst>
            </p:cNvPr>
            <p:cNvSpPr/>
            <p:nvPr/>
          </p:nvSpPr>
          <p:spPr bwMode="auto">
            <a:xfrm>
              <a:off x="2832603"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Rectangle 12">
              <a:extLst>
                <a:ext uri="{FF2B5EF4-FFF2-40B4-BE49-F238E27FC236}">
                  <a16:creationId xmlns:a16="http://schemas.microsoft.com/office/drawing/2014/main" id="{4F2449A1-5BB7-4806-868E-50A4FB8958F2}"/>
                </a:ext>
              </a:extLst>
            </p:cNvPr>
            <p:cNvSpPr/>
            <p:nvPr/>
          </p:nvSpPr>
          <p:spPr bwMode="auto">
            <a:xfrm>
              <a:off x="624231" y="3977823"/>
              <a:ext cx="1329849" cy="10448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Rounded Rectangle 8">
              <a:extLst>
                <a:ext uri="{FF2B5EF4-FFF2-40B4-BE49-F238E27FC236}">
                  <a16:creationId xmlns:a16="http://schemas.microsoft.com/office/drawing/2014/main" id="{6A282887-F5C4-4C5D-9A86-738CD7F03EB9}"/>
                </a:ext>
              </a:extLst>
            </p:cNvPr>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5" name="TextBox 9">
              <a:extLst>
                <a:ext uri="{FF2B5EF4-FFF2-40B4-BE49-F238E27FC236}">
                  <a16:creationId xmlns:a16="http://schemas.microsoft.com/office/drawing/2014/main" id="{4FB2D5D3-A151-4686-B3FA-91B5C05A044E}"/>
                </a:ext>
              </a:extLst>
            </p:cNvPr>
            <p:cNvSpPr txBox="1"/>
            <p:nvPr/>
          </p:nvSpPr>
          <p:spPr>
            <a:xfrm>
              <a:off x="2417027" y="2791061"/>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Cluster Manager</a:t>
              </a:r>
            </a:p>
          </p:txBody>
        </p:sp>
        <p:sp>
          <p:nvSpPr>
            <p:cNvPr id="16" name="TextBox 10">
              <a:extLst>
                <a:ext uri="{FF2B5EF4-FFF2-40B4-BE49-F238E27FC236}">
                  <a16:creationId xmlns:a16="http://schemas.microsoft.com/office/drawing/2014/main" id="{A56D4E6A-2D22-4135-A2A3-3E95863A005F}"/>
                </a:ext>
              </a:extLst>
            </p:cNvPr>
            <p:cNvSpPr txBox="1"/>
            <p:nvPr/>
          </p:nvSpPr>
          <p:spPr>
            <a:xfrm>
              <a:off x="701396"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7" name="TextBox 11">
              <a:extLst>
                <a:ext uri="{FF2B5EF4-FFF2-40B4-BE49-F238E27FC236}">
                  <a16:creationId xmlns:a16="http://schemas.microsoft.com/office/drawing/2014/main" id="{0C4C7648-C391-42FA-8454-0F9EB9B3A62C}"/>
                </a:ext>
              </a:extLst>
            </p:cNvPr>
            <p:cNvSpPr txBox="1"/>
            <p:nvPr/>
          </p:nvSpPr>
          <p:spPr>
            <a:xfrm>
              <a:off x="2984803"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8" name="TextBox 12">
              <a:extLst>
                <a:ext uri="{FF2B5EF4-FFF2-40B4-BE49-F238E27FC236}">
                  <a16:creationId xmlns:a16="http://schemas.microsoft.com/office/drawing/2014/main" id="{3B0C25F7-F9F5-4376-8018-A9FEF096D3CA}"/>
                </a:ext>
              </a:extLst>
            </p:cNvPr>
            <p:cNvSpPr txBox="1"/>
            <p:nvPr/>
          </p:nvSpPr>
          <p:spPr>
            <a:xfrm>
              <a:off x="5205492" y="3582446"/>
              <a:ext cx="914270" cy="32058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53535">
                      <a:lumMod val="75000"/>
                      <a:lumOff val="25000"/>
                    </a:srgbClr>
                  </a:solidFill>
                  <a:effectLst/>
                  <a:uLnTx/>
                  <a:uFillTx/>
                  <a:latin typeface="Segoe UI Semibold" panose="020B0702040204020203" pitchFamily="34" charset="0"/>
                  <a:ea typeface="+mn-ea"/>
                  <a:cs typeface="Segoe UI Semibold" panose="020B0702040204020203" pitchFamily="34" charset="0"/>
                </a:rPr>
                <a:t>Worker Node</a:t>
              </a:r>
            </a:p>
          </p:txBody>
        </p:sp>
        <p:cxnSp>
          <p:nvCxnSpPr>
            <p:cNvPr id="19" name="Straight Arrow Connector 18">
              <a:extLst>
                <a:ext uri="{FF2B5EF4-FFF2-40B4-BE49-F238E27FC236}">
                  <a16:creationId xmlns:a16="http://schemas.microsoft.com/office/drawing/2014/main" id="{3FE236BA-3672-4AC0-81BD-531D44C61682}"/>
                </a:ext>
              </a:extLst>
            </p:cNvPr>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20FCF1D-5AD8-440B-9E1E-AD98E4C53AB2}"/>
                </a:ext>
              </a:extLst>
            </p:cNvPr>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BF0732-6097-4515-B83B-FE25E0F38E2B}"/>
                </a:ext>
              </a:extLst>
            </p:cNvPr>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A7D7ADC-4888-4BC0-9D48-F34D0EB65B95}"/>
                </a:ext>
              </a:extLst>
            </p:cNvPr>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3C446460-93DE-493E-835B-81AF8A4372AF}"/>
                </a:ext>
              </a:extLst>
            </p:cNvPr>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2BB5C4C8-3D7A-4703-B834-444DC13F65EB}"/>
                </a:ext>
              </a:extLst>
            </p:cNvPr>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4D27A51B-443F-47E1-9D81-2DFF36161898}"/>
                </a:ext>
              </a:extLst>
            </p:cNvPr>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9AE590EC-C400-4145-AA06-C0183DEED518}"/>
                </a:ext>
              </a:extLst>
            </p:cNvPr>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5959DF2F-88F2-40AA-8A3E-42C4E0CFB083}"/>
                </a:ext>
              </a:extLst>
            </p:cNvPr>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TextBox 30">
              <a:extLst>
                <a:ext uri="{FF2B5EF4-FFF2-40B4-BE49-F238E27FC236}">
                  <a16:creationId xmlns:a16="http://schemas.microsoft.com/office/drawing/2014/main" id="{5F92CE77-F761-4411-94AC-62987158B4B2}"/>
                </a:ext>
              </a:extLst>
            </p:cNvPr>
            <p:cNvSpPr txBox="1"/>
            <p:nvPr/>
          </p:nvSpPr>
          <p:spPr>
            <a:xfrm>
              <a:off x="950635" y="4191987"/>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29" name="TextBox 32">
              <a:extLst>
                <a:ext uri="{FF2B5EF4-FFF2-40B4-BE49-F238E27FC236}">
                  <a16:creationId xmlns:a16="http://schemas.microsoft.com/office/drawing/2014/main" id="{6E724209-6EE4-4056-B4B5-39515CD6316A}"/>
                </a:ext>
              </a:extLst>
            </p:cNvPr>
            <p:cNvSpPr txBox="1"/>
            <p:nvPr/>
          </p:nvSpPr>
          <p:spPr>
            <a:xfrm>
              <a:off x="3120601" y="4096382"/>
              <a:ext cx="753853" cy="29486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 </a:t>
              </a:r>
            </a:p>
          </p:txBody>
        </p:sp>
        <p:sp>
          <p:nvSpPr>
            <p:cNvPr id="30" name="TextBox 33">
              <a:extLst>
                <a:ext uri="{FF2B5EF4-FFF2-40B4-BE49-F238E27FC236}">
                  <a16:creationId xmlns:a16="http://schemas.microsoft.com/office/drawing/2014/main" id="{56A41486-379D-47A2-97BF-E24585A3EA16}"/>
                </a:ext>
              </a:extLst>
            </p:cNvPr>
            <p:cNvSpPr txBox="1"/>
            <p:nvPr/>
          </p:nvSpPr>
          <p:spPr>
            <a:xfrm>
              <a:off x="5138626" y="4180045"/>
              <a:ext cx="786752" cy="155279"/>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Cache</a:t>
              </a:r>
            </a:p>
          </p:txBody>
        </p:sp>
        <p:sp>
          <p:nvSpPr>
            <p:cNvPr id="31" name="TextBox 34">
              <a:extLst>
                <a:ext uri="{FF2B5EF4-FFF2-40B4-BE49-F238E27FC236}">
                  <a16:creationId xmlns:a16="http://schemas.microsoft.com/office/drawing/2014/main" id="{FC7E5351-64F9-47A9-9A39-25396675145D}"/>
                </a:ext>
              </a:extLst>
            </p:cNvPr>
            <p:cNvSpPr txBox="1"/>
            <p:nvPr/>
          </p:nvSpPr>
          <p:spPr>
            <a:xfrm>
              <a:off x="5208451" y="4664882"/>
              <a:ext cx="647102" cy="20351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2" name="TextBox 35">
              <a:extLst>
                <a:ext uri="{FF2B5EF4-FFF2-40B4-BE49-F238E27FC236}">
                  <a16:creationId xmlns:a16="http://schemas.microsoft.com/office/drawing/2014/main" id="{A17BD19B-4EC1-4ECA-8CC0-3BD62CEBDE87}"/>
                </a:ext>
              </a:extLst>
            </p:cNvPr>
            <p:cNvSpPr txBox="1"/>
            <p:nvPr/>
          </p:nvSpPr>
          <p:spPr>
            <a:xfrm>
              <a:off x="3105266" y="4626138"/>
              <a:ext cx="784521" cy="171247"/>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sp>
          <p:nvSpPr>
            <p:cNvPr id="33" name="TextBox 36">
              <a:extLst>
                <a:ext uri="{FF2B5EF4-FFF2-40B4-BE49-F238E27FC236}">
                  <a16:creationId xmlns:a16="http://schemas.microsoft.com/office/drawing/2014/main" id="{6EBA86D5-3686-42F2-BE2A-D09BF3D43DAC}"/>
                </a:ext>
              </a:extLst>
            </p:cNvPr>
            <p:cNvSpPr txBox="1"/>
            <p:nvPr/>
          </p:nvSpPr>
          <p:spPr>
            <a:xfrm>
              <a:off x="950635" y="4629332"/>
              <a:ext cx="677041" cy="239066"/>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Task</a:t>
              </a:r>
            </a:p>
          </p:txBody>
        </p:sp>
        <p:cxnSp>
          <p:nvCxnSpPr>
            <p:cNvPr id="34" name="Straight Arrow Connector 33">
              <a:extLst>
                <a:ext uri="{FF2B5EF4-FFF2-40B4-BE49-F238E27FC236}">
                  <a16:creationId xmlns:a16="http://schemas.microsoft.com/office/drawing/2014/main" id="{19175E4C-5B8C-48CC-8A36-25FB5CA7DD5E}"/>
                </a:ext>
              </a:extLst>
            </p:cNvPr>
            <p:cNvCxnSpPr>
              <a:cxnSpLocks/>
              <a:stCxn id="10" idx="2"/>
              <a:endCxn id="13"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7E68ADF-05DF-427C-BE38-22DFD288EC0F}"/>
                </a:ext>
              </a:extLst>
            </p:cNvPr>
            <p:cNvCxnSpPr>
              <a:cxnSpLocks/>
              <a:stCxn id="10" idx="2"/>
              <a:endCxn id="12"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037C36B-6940-4DFB-AC28-3C42B4275C0D}"/>
                </a:ext>
              </a:extLst>
            </p:cNvPr>
            <p:cNvCxnSpPr>
              <a:cxnSpLocks/>
              <a:stCxn id="10" idx="2"/>
              <a:endCxn id="11"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CFB6509-924C-43B4-9F99-5BCE14415E29}"/>
                </a:ext>
              </a:extLst>
            </p:cNvPr>
            <p:cNvSpPr/>
            <p:nvPr/>
          </p:nvSpPr>
          <p:spPr bwMode="auto">
            <a:xfrm>
              <a:off x="2221112" y="1517082"/>
              <a:ext cx="2552831" cy="71777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3772A177-C0F9-4846-9F6E-6142981186FA}"/>
                </a:ext>
              </a:extLst>
            </p:cNvPr>
            <p:cNvCxnSpPr>
              <a:cxnSpLocks/>
              <a:stCxn id="37" idx="2"/>
              <a:endCxn id="10"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79">
              <a:extLst>
                <a:ext uri="{FF2B5EF4-FFF2-40B4-BE49-F238E27FC236}">
                  <a16:creationId xmlns:a16="http://schemas.microsoft.com/office/drawing/2014/main" id="{4CA3BCAD-0C47-48A5-B9FE-E9992A47C812}"/>
                </a:ext>
              </a:extLst>
            </p:cNvPr>
            <p:cNvSpPr txBox="1"/>
            <p:nvPr/>
          </p:nvSpPr>
          <p:spPr>
            <a:xfrm>
              <a:off x="2417027" y="1642217"/>
              <a:ext cx="2161002" cy="427451"/>
            </a:xfrm>
            <a:prstGeom prst="rect">
              <a:avLst/>
            </a:prstGeom>
            <a:noFill/>
          </p:spPr>
          <p:txBody>
            <a:bodyPr wrap="none" lIns="182854" tIns="146284" rIns="182854" bIns="1462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Driver Program</a:t>
              </a:r>
              <a:b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SparkContext</a:t>
              </a:r>
            </a:p>
          </p:txBody>
        </p:sp>
      </p:grpSp>
    </p:spTree>
    <p:extLst>
      <p:ext uri="{BB962C8B-B14F-4D97-AF65-F5344CB8AC3E}">
        <p14:creationId xmlns:p14="http://schemas.microsoft.com/office/powerpoint/2010/main" val="346728060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606DA9-625C-43AF-8502-A239EC286242}"/>
              </a:ext>
            </a:extLst>
          </p:cNvPr>
          <p:cNvSpPr>
            <a:spLocks noGrp="1"/>
          </p:cNvSpPr>
          <p:nvPr>
            <p:ph type="body" sz="quarter" idx="10"/>
          </p:nvPr>
        </p:nvSpPr>
        <p:spPr/>
        <p:txBody>
          <a:bodyPr/>
          <a:lstStyle/>
          <a:p>
            <a:r>
              <a:rPr lang="en-US" dirty="0"/>
              <a:t>Notebooks are a popular way to develop, and run, Spark Applications</a:t>
            </a:r>
            <a:endParaRPr lang="en-AU" dirty="0"/>
          </a:p>
        </p:txBody>
      </p:sp>
      <p:sp>
        <p:nvSpPr>
          <p:cNvPr id="3" name="Title 2">
            <a:extLst>
              <a:ext uri="{FF2B5EF4-FFF2-40B4-BE49-F238E27FC236}">
                <a16:creationId xmlns:a16="http://schemas.microsoft.com/office/drawing/2014/main" id="{2F91EF33-F88D-4344-AF32-6D91CBEFAED9}"/>
              </a:ext>
            </a:extLst>
          </p:cNvPr>
          <p:cNvSpPr>
            <a:spLocks noGrp="1"/>
          </p:cNvSpPr>
          <p:nvPr>
            <p:ph type="title"/>
          </p:nvPr>
        </p:nvSpPr>
        <p:spPr/>
        <p:txBody>
          <a:bodyPr/>
          <a:lstStyle/>
          <a:p>
            <a:r>
              <a:rPr lang="en-AU" dirty="0"/>
              <a:t>Azure Databricks Notebooks</a:t>
            </a:r>
          </a:p>
        </p:txBody>
      </p:sp>
      <p:sp>
        <p:nvSpPr>
          <p:cNvPr id="5" name="Rectangle 4">
            <a:extLst>
              <a:ext uri="{FF2B5EF4-FFF2-40B4-BE49-F238E27FC236}">
                <a16:creationId xmlns:a16="http://schemas.microsoft.com/office/drawing/2014/main" id="{570F6E7C-E781-4447-8D39-C95E6CD6C3B3}"/>
              </a:ext>
            </a:extLst>
          </p:cNvPr>
          <p:cNvSpPr/>
          <p:nvPr/>
        </p:nvSpPr>
        <p:spPr>
          <a:xfrm>
            <a:off x="128548" y="1283597"/>
            <a:ext cx="6606988" cy="260840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not only for authoring Spark applications but can be </a:t>
            </a:r>
            <a:r>
              <a:rPr lang="en-US" sz="1400" i="1" dirty="0">
                <a:latin typeface="Segoe UI Semilight" panose="020B0402040204020203" pitchFamily="34" charset="0"/>
                <a:cs typeface="Segoe UI Semilight" panose="020B0402040204020203" pitchFamily="34" charset="0"/>
              </a:rPr>
              <a:t>run/executed directly </a:t>
            </a:r>
            <a:r>
              <a:rPr lang="en-US" sz="1400" dirty="0">
                <a:latin typeface="Segoe UI Semilight" panose="020B0402040204020203" pitchFamily="34" charset="0"/>
                <a:cs typeface="Segoe UI Semilight" panose="020B0402040204020203" pitchFamily="34" charset="0"/>
              </a:rPr>
              <a:t>on clusters</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latin typeface="Segoe UI Semilight" panose="020B0402040204020203" pitchFamily="34" charset="0"/>
                <a:cs typeface="Segoe UI Semilight" panose="020B0402040204020203" pitchFamily="34" charset="0"/>
              </a:rPr>
              <a:t> </a:t>
            </a:r>
            <a:r>
              <a:rPr lang="en-US" sz="1400" dirty="0" err="1">
                <a:solidFill>
                  <a:srgbClr val="E74C3C"/>
                </a:solidFill>
                <a:latin typeface="Segoe UI Semilight" panose="020B0402040204020203" pitchFamily="34" charset="0"/>
                <a:cs typeface="Segoe UI Semilight" panose="020B0402040204020203" pitchFamily="34" charset="0"/>
              </a:rPr>
              <a:t>Shift+Enter</a:t>
            </a:r>
            <a:endParaRPr lang="en-US" sz="1400" dirty="0">
              <a:solidFill>
                <a:srgbClr val="E74C3C"/>
              </a:solidFill>
              <a:latin typeface="Segoe UI Semilight" panose="020B0402040204020203" pitchFamily="34" charset="0"/>
              <a:cs typeface="Segoe UI Semilight" panose="020B0402040204020203" pitchFamily="34" charset="0"/>
            </a:endParaRP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click the     at the top right of the cell in a notebook</a:t>
            </a:r>
          </a:p>
          <a:p>
            <a:pPr marL="1004880" lvl="2" indent="-365760" defTabSz="895769">
              <a:spcBef>
                <a:spcPts val="600"/>
              </a:spcBef>
              <a:spcAft>
                <a:spcPts val="300"/>
              </a:spcAft>
              <a:buClr>
                <a:schemeClr val="accent1"/>
              </a:buClr>
              <a:buFont typeface="Arial" panose="020B0604020202020204" pitchFamily="34" charset="0"/>
              <a:buChar char="•"/>
              <a:tabLst>
                <a:tab pos="632806" algn="l"/>
              </a:tabLst>
            </a:pPr>
            <a:r>
              <a:rPr lang="en-US" sz="1400" dirty="0">
                <a:gradFill>
                  <a:gsLst>
                    <a:gs pos="85321">
                      <a:srgbClr val="505050"/>
                    </a:gs>
                    <a:gs pos="57000">
                      <a:srgbClr val="505050"/>
                    </a:gs>
                  </a:gsLst>
                </a:gradFill>
                <a:latin typeface="Segoe UI Semilight" panose="020B0402040204020203" pitchFamily="34" charset="0"/>
                <a:cs typeface="Segoe UI Semilight" panose="020B0402040204020203" pitchFamily="34" charset="0"/>
              </a:rPr>
              <a:t>Submit via Job</a:t>
            </a:r>
            <a:endParaRPr lang="en-US" sz="1400" dirty="0">
              <a:latin typeface="Segoe UI Semilight" panose="020B0402040204020203" pitchFamily="34" charset="0"/>
              <a:cs typeface="Segoe UI Semilight" panose="020B0402040204020203" pitchFamily="34" charset="0"/>
            </a:endParaRP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Fine grained permissions support so they can be </a:t>
            </a:r>
            <a:r>
              <a:rPr lang="en-US" sz="1400" i="1" dirty="0">
                <a:latin typeface="Segoe UI Semilight" panose="020B0402040204020203" pitchFamily="34" charset="0"/>
                <a:cs typeface="Segoe UI Semilight" panose="020B0402040204020203" pitchFamily="34" charset="0"/>
              </a:rPr>
              <a:t>securely shared </a:t>
            </a:r>
            <a:r>
              <a:rPr lang="en-US" sz="1400" dirty="0">
                <a:latin typeface="Segoe UI Semilight" panose="020B0402040204020203" pitchFamily="34" charset="0"/>
                <a:cs typeface="Segoe UI Semilight" panose="020B0402040204020203" pitchFamily="34" charset="0"/>
              </a:rPr>
              <a:t>with colleagues for collaboration</a:t>
            </a:r>
          </a:p>
          <a:p>
            <a:pPr marL="181920" lvl="1" defTabSz="895769">
              <a:spcBef>
                <a:spcPts val="600"/>
              </a:spcBef>
              <a:spcAft>
                <a:spcPts val="3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Notebooks are well-suited for prototyping, rapid development, exploration, discovery and iterative development</a:t>
            </a:r>
          </a:p>
        </p:txBody>
      </p:sp>
      <p:pic>
        <p:nvPicPr>
          <p:cNvPr id="6" name="Picture 5"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500" y="1283597"/>
            <a:ext cx="4682963" cy="272105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C070DB-F3AD-4F42-B025-DDFEB001F09D}"/>
              </a:ext>
            </a:extLst>
          </p:cNvPr>
          <p:cNvGrpSpPr/>
          <p:nvPr/>
        </p:nvGrpSpPr>
        <p:grpSpPr>
          <a:xfrm>
            <a:off x="1885933" y="2219219"/>
            <a:ext cx="180975" cy="209550"/>
            <a:chOff x="2029860" y="5410831"/>
            <a:chExt cx="180975" cy="209550"/>
          </a:xfrm>
        </p:grpSpPr>
        <p:sp>
          <p:nvSpPr>
            <p:cNvPr id="9" name="Rectangle 8">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49E6C537-DF3E-4D33-88C0-D5F3D7F8580B}"/>
                </a:ext>
              </a:extLst>
            </p:cNvPr>
            <p:cNvPicPr>
              <a:picLocks noChangeAspect="1"/>
            </p:cNvPicPr>
            <p:nvPr/>
          </p:nvPicPr>
          <p:blipFill>
            <a:blip r:embed="rId3"/>
            <a:stretch>
              <a:fillRect/>
            </a:stretch>
          </p:blipFill>
          <p:spPr>
            <a:xfrm>
              <a:off x="2029860" y="5410831"/>
              <a:ext cx="180975" cy="209550"/>
            </a:xfrm>
            <a:prstGeom prst="rect">
              <a:avLst/>
            </a:prstGeom>
            <a:ln>
              <a:solidFill>
                <a:schemeClr val="tx1"/>
              </a:solidFill>
            </a:ln>
          </p:spPr>
        </p:pic>
      </p:grpSp>
      <p:sp>
        <p:nvSpPr>
          <p:cNvPr id="11" name="Rectangle 10">
            <a:extLst>
              <a:ext uri="{FF2B5EF4-FFF2-40B4-BE49-F238E27FC236}">
                <a16:creationId xmlns:a16="http://schemas.microsoft.com/office/drawing/2014/main" id="{570F6E7C-E781-4447-8D39-C95E6CD6C3B3}"/>
              </a:ext>
            </a:extLst>
          </p:cNvPr>
          <p:cNvSpPr/>
          <p:nvPr/>
        </p:nvSpPr>
        <p:spPr>
          <a:xfrm>
            <a:off x="128548" y="4094053"/>
            <a:ext cx="10387063" cy="221599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1920" lvl="1" defTabSz="895769">
              <a:spcBef>
                <a:spcPts val="600"/>
              </a:spcBef>
              <a:spcAft>
                <a:spcPts val="1200"/>
              </a:spcAft>
              <a:buClr>
                <a:schemeClr val="accent1"/>
              </a:buClr>
              <a:tabLst>
                <a:tab pos="632806" algn="l"/>
              </a:tabLst>
            </a:pPr>
            <a:r>
              <a:rPr lang="en-US" sz="1400" dirty="0">
                <a:latin typeface="Segoe UI Semilight" panose="020B0402040204020203" pitchFamily="34" charset="0"/>
                <a:cs typeface="Segoe UI Semilight" panose="020B0402040204020203" pitchFamily="34" charset="0"/>
              </a:rPr>
              <a:t>With Azure Databricks notebooks you have a default language but you can mix multiple languages in the same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%python</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latin typeface="Segoe UI Semilight" panose="020B0402040204020203" pitchFamily="34" charset="0"/>
                <a:cs typeface="Segoe UI Semilight" panose="020B0402040204020203" pitchFamily="34" charset="0"/>
              </a:rPr>
              <a:t>Allows you to execute python code in a notebook (even if that notebook is not python)</a:t>
            </a:r>
            <a:endParaRPr lang="en-US" sz="1200" dirty="0">
              <a:solidFill>
                <a:srgbClr val="D83B01"/>
              </a:solidFill>
              <a:latin typeface="Segoe UI Semilight" panose="020B0402040204020203" pitchFamily="34" charset="0"/>
              <a:cs typeface="Segoe UI Semilight" panose="020B0402040204020203" pitchFamily="34" charset="0"/>
            </a:endParaRP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sql</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sql</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%r</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r code in a notebook (even if that notebook is not r).</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scala</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 code in a notebook (even if that notebook is not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scala</a:t>
            </a:r>
            <a:r>
              <a:rPr lang="en-US" sz="1200" dirty="0">
                <a:solidFill>
                  <a:schemeClr val="bg2">
                    <a:lumMod val="25000"/>
                  </a:schemeClr>
                </a:solidFill>
                <a:latin typeface="Segoe UI Semilight" panose="020B0402040204020203" pitchFamily="34" charset="0"/>
                <a:cs typeface="Segoe UI Semilight" panose="020B0402040204020203" pitchFamily="34" charset="0"/>
              </a:rPr>
              <a:t>).</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a:t>
            </a:r>
            <a:r>
              <a:rPr lang="en-US" sz="1200" dirty="0" err="1">
                <a:solidFill>
                  <a:srgbClr val="D83B01"/>
                </a:solidFill>
                <a:latin typeface="Courier New" panose="02070309020205020404" pitchFamily="49" charset="0"/>
                <a:cs typeface="Courier New" panose="02070309020205020404" pitchFamily="49" charset="0"/>
              </a:rPr>
              <a:t>sh</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execute shell code in your notebook.</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%fs</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Allows you to use Databricks Utilities - </a:t>
            </a:r>
            <a:r>
              <a:rPr lang="en-US" sz="1200" dirty="0" err="1">
                <a:solidFill>
                  <a:schemeClr val="bg2">
                    <a:lumMod val="25000"/>
                  </a:schemeClr>
                </a:solidFill>
                <a:latin typeface="Segoe UI Semilight" panose="020B0402040204020203" pitchFamily="34" charset="0"/>
                <a:cs typeface="Segoe UI Semilight" panose="020B0402040204020203" pitchFamily="34" charset="0"/>
              </a:rPr>
              <a:t>dbutils</a:t>
            </a:r>
            <a:r>
              <a:rPr lang="en-US" sz="1200" dirty="0">
                <a:solidFill>
                  <a:schemeClr val="bg2">
                    <a:lumMod val="25000"/>
                  </a:schemeClr>
                </a:solidFill>
                <a:latin typeface="Segoe UI Semilight" panose="020B0402040204020203" pitchFamily="34" charset="0"/>
                <a:cs typeface="Segoe UI Semilight" panose="020B0402040204020203" pitchFamily="34" charset="0"/>
              </a:rPr>
              <a:t> filesystem commands.</a:t>
            </a:r>
          </a:p>
          <a:p>
            <a:pPr marL="188090" lvl="2" defTabSz="914367">
              <a:spcAft>
                <a:spcPts val="588"/>
              </a:spcAft>
              <a:buClr>
                <a:schemeClr val="tx2"/>
              </a:buClr>
            </a:pPr>
            <a:r>
              <a:rPr lang="en-US" sz="1200" dirty="0">
                <a:solidFill>
                  <a:srgbClr val="D83B01"/>
                </a:solidFill>
                <a:latin typeface="Courier New" panose="02070309020205020404" pitchFamily="49" charset="0"/>
                <a:cs typeface="Courier New" panose="02070309020205020404" pitchFamily="49" charset="0"/>
              </a:rPr>
              <a:t>%md</a:t>
            </a:r>
            <a:r>
              <a:rPr lang="en-US" sz="1200" dirty="0">
                <a:solidFill>
                  <a:srgbClr val="D83B01"/>
                </a:solidFill>
                <a:latin typeface="Segoe UI Semilight" panose="020B0402040204020203" pitchFamily="34" charset="0"/>
                <a:cs typeface="Segoe UI Semilight" panose="020B0402040204020203" pitchFamily="34" charset="0"/>
              </a:rPr>
              <a:t>	</a:t>
            </a:r>
            <a:r>
              <a:rPr lang="en-US" sz="1200" dirty="0">
                <a:solidFill>
                  <a:schemeClr val="bg2">
                    <a:lumMod val="25000"/>
                  </a:schemeClr>
                </a:solidFill>
                <a:latin typeface="Segoe UI Semilight" panose="020B0402040204020203" pitchFamily="34" charset="0"/>
                <a:cs typeface="Segoe UI Semilight" panose="020B0402040204020203" pitchFamily="34" charset="0"/>
              </a:rPr>
              <a:t>To include rendered markdown</a:t>
            </a:r>
          </a:p>
        </p:txBody>
      </p:sp>
    </p:spTree>
    <p:extLst>
      <p:ext uri="{BB962C8B-B14F-4D97-AF65-F5344CB8AC3E}">
        <p14:creationId xmlns:p14="http://schemas.microsoft.com/office/powerpoint/2010/main" val="41231725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3: Explore Big Data with Azure Databricks</a:t>
            </a:r>
          </a:p>
        </p:txBody>
      </p:sp>
    </p:spTree>
    <p:custDataLst>
      <p:tags r:id="rId1"/>
    </p:custDataLst>
    <p:extLst>
      <p:ext uri="{BB962C8B-B14F-4D97-AF65-F5344CB8AC3E}">
        <p14:creationId xmlns:p14="http://schemas.microsoft.com/office/powerpoint/2010/main" val="8505754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Semi-Structured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EE874F4F-A1D5-42D5-945B-251FF11F0B8A}"/>
              </a:ext>
            </a:extLst>
          </p:cNvPr>
          <p:cNvPicPr>
            <a:picLocks noChangeAspect="1"/>
          </p:cNvPicPr>
          <p:nvPr/>
        </p:nvPicPr>
        <p:blipFill>
          <a:blip r:embed="rId2"/>
          <a:stretch>
            <a:fillRect/>
          </a:stretch>
        </p:blipFill>
        <p:spPr>
          <a:xfrm>
            <a:off x="1974811" y="1276214"/>
            <a:ext cx="8239263" cy="5481586"/>
          </a:xfrm>
          <a:prstGeom prst="rect">
            <a:avLst/>
          </a:prstGeom>
        </p:spPr>
      </p:pic>
    </p:spTree>
    <p:extLst>
      <p:ext uri="{BB962C8B-B14F-4D97-AF65-F5344CB8AC3E}">
        <p14:creationId xmlns:p14="http://schemas.microsoft.com/office/powerpoint/2010/main" val="10498604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3</a:t>
            </a:r>
          </a:p>
        </p:txBody>
      </p:sp>
      <p:pic>
        <p:nvPicPr>
          <p:cNvPr id="5" name="Picture 4">
            <a:extLst>
              <a:ext uri="{FF2B5EF4-FFF2-40B4-BE49-F238E27FC236}">
                <a16:creationId xmlns:a16="http://schemas.microsoft.com/office/drawing/2014/main" id="{BCB8E648-7622-4522-B87C-86EE9863C7A1}"/>
              </a:ext>
            </a:extLst>
          </p:cNvPr>
          <p:cNvPicPr>
            <a:picLocks noChangeAspect="1"/>
          </p:cNvPicPr>
          <p:nvPr/>
        </p:nvPicPr>
        <p:blipFill>
          <a:blip r:embed="rId2"/>
          <a:stretch>
            <a:fillRect/>
          </a:stretch>
        </p:blipFill>
        <p:spPr>
          <a:xfrm>
            <a:off x="1684716" y="1278718"/>
            <a:ext cx="8822568" cy="5356698"/>
          </a:xfrm>
          <a:prstGeom prst="rect">
            <a:avLst/>
          </a:prstGeom>
        </p:spPr>
      </p:pic>
    </p:spTree>
    <p:extLst>
      <p:ext uri="{BB962C8B-B14F-4D97-AF65-F5344CB8AC3E}">
        <p14:creationId xmlns:p14="http://schemas.microsoft.com/office/powerpoint/2010/main" val="5056226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1E56-C006-45E3-B749-F107B77E8346}"/>
              </a:ext>
            </a:extLst>
          </p:cNvPr>
          <p:cNvSpPr>
            <a:spLocks noGrp="1"/>
          </p:cNvSpPr>
          <p:nvPr>
            <p:ph type="title"/>
          </p:nvPr>
        </p:nvSpPr>
        <p:spPr/>
        <p:txBody>
          <a:bodyPr/>
          <a:lstStyle/>
          <a:p>
            <a:r>
              <a:rPr lang="en-AU" dirty="0"/>
              <a:t>Important Reminder</a:t>
            </a:r>
          </a:p>
        </p:txBody>
      </p:sp>
      <p:sp>
        <p:nvSpPr>
          <p:cNvPr id="3" name="Text Placeholder 1">
            <a:extLst>
              <a:ext uri="{FF2B5EF4-FFF2-40B4-BE49-F238E27FC236}">
                <a16:creationId xmlns:a16="http://schemas.microsoft.com/office/drawing/2014/main" id="{91A56B0C-E7CC-43B8-B053-CB299E9BFB0B}"/>
              </a:ext>
            </a:extLst>
          </p:cNvPr>
          <p:cNvSpPr txBox="1">
            <a:spLocks/>
          </p:cNvSpPr>
          <p:nvPr/>
        </p:nvSpPr>
        <p:spPr>
          <a:xfrm>
            <a:off x="486802" y="1120573"/>
            <a:ext cx="11279395" cy="4160418"/>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modern data platform architecture proposed in this course aims to help with your technology decisions when architecting data solutions in Azure. </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The Azure services covered in this course are only a subset of a much larger family of data services. Some real-world data scenarios may require the use of services not included in this course.</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This course does not replace in-depth training on each Azure service covered today.</a:t>
            </a:r>
          </a:p>
          <a:p>
            <a:pPr marL="342900" indent="-342900">
              <a:buFont typeface="Arial" panose="020B0604020202020204" pitchFamily="34" charset="0"/>
              <a:buChar char="•"/>
            </a:pPr>
            <a:r>
              <a:rPr lang="en-AU" sz="2000" dirty="0">
                <a:latin typeface="Segoe UI Semilight" panose="020B0402040204020203" pitchFamily="34" charset="0"/>
                <a:cs typeface="Segoe UI Semilight" panose="020B0402040204020203" pitchFamily="34" charset="0"/>
              </a:rPr>
              <a:t>Some concepts presented in this course can be quite complex and you may need to seek for more information from different sources.</a:t>
            </a:r>
          </a:p>
        </p:txBody>
      </p:sp>
    </p:spTree>
    <p:extLst>
      <p:ext uri="{BB962C8B-B14F-4D97-AF65-F5344CB8AC3E}">
        <p14:creationId xmlns:p14="http://schemas.microsoft.com/office/powerpoint/2010/main" val="50734562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IV</a:t>
            </a:r>
            <a:endParaRPr lang="en-US" dirty="0"/>
          </a:p>
        </p:txBody>
      </p:sp>
    </p:spTree>
    <p:custDataLst>
      <p:tags r:id="rId1"/>
    </p:custDataLst>
    <p:extLst>
      <p:ext uri="{BB962C8B-B14F-4D97-AF65-F5344CB8AC3E}">
        <p14:creationId xmlns:p14="http://schemas.microsoft.com/office/powerpoint/2010/main" val="2096321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F976A-5A07-457C-81A3-CA17DCA2CCA1}"/>
              </a:ext>
            </a:extLst>
          </p:cNvPr>
          <p:cNvSpPr>
            <a:spLocks noGrp="1"/>
          </p:cNvSpPr>
          <p:nvPr>
            <p:ph type="body" sz="quarter" idx="10"/>
          </p:nvPr>
        </p:nvSpPr>
        <p:spPr>
          <a:xfrm>
            <a:off x="426424" y="939816"/>
            <a:ext cx="11339774" cy="543226"/>
          </a:xfrm>
        </p:spPr>
        <p:txBody>
          <a:bodyPr/>
          <a:lstStyle/>
          <a:p>
            <a:r>
              <a:rPr lang="en-US" dirty="0"/>
              <a:t>“The ability of a digital computer or computer-controlled robot to perform tasks commonly associated with intelligent beings.” – Encyclopedia Britannica</a:t>
            </a:r>
            <a:endParaRPr lang="en-AU" dirty="0"/>
          </a:p>
        </p:txBody>
      </p:sp>
      <p:sp>
        <p:nvSpPr>
          <p:cNvPr id="3" name="Title 2">
            <a:extLst>
              <a:ext uri="{FF2B5EF4-FFF2-40B4-BE49-F238E27FC236}">
                <a16:creationId xmlns:a16="http://schemas.microsoft.com/office/drawing/2014/main" id="{F3888B8E-CAD1-4262-BD60-30911F37631E}"/>
              </a:ext>
            </a:extLst>
          </p:cNvPr>
          <p:cNvSpPr>
            <a:spLocks noGrp="1"/>
          </p:cNvSpPr>
          <p:nvPr>
            <p:ph type="title"/>
          </p:nvPr>
        </p:nvSpPr>
        <p:spPr/>
        <p:txBody>
          <a:bodyPr/>
          <a:lstStyle/>
          <a:p>
            <a:r>
              <a:rPr lang="en-AU" dirty="0"/>
              <a:t>Artificial Intelligence</a:t>
            </a:r>
          </a:p>
        </p:txBody>
      </p:sp>
      <p:pic>
        <p:nvPicPr>
          <p:cNvPr id="1026" name="Picture 2" descr="Image result for artificial intelligence areas">
            <a:extLst>
              <a:ext uri="{FF2B5EF4-FFF2-40B4-BE49-F238E27FC236}">
                <a16:creationId xmlns:a16="http://schemas.microsoft.com/office/drawing/2014/main" id="{11A41F62-28A7-4D28-B774-A6D7249A1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32" y="2200274"/>
            <a:ext cx="6287623" cy="341446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8305AE18-FEA4-464E-98DF-1DE784179277}"/>
              </a:ext>
            </a:extLst>
          </p:cNvPr>
          <p:cNvSpPr txBox="1">
            <a:spLocks/>
          </p:cNvSpPr>
          <p:nvPr/>
        </p:nvSpPr>
        <p:spPr>
          <a:xfrm>
            <a:off x="7502258" y="1583734"/>
            <a:ext cx="4506730" cy="4634434"/>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1800" dirty="0">
                <a:solidFill>
                  <a:schemeClr val="tx2"/>
                </a:solidFill>
                <a:latin typeface="+mj-lt"/>
              </a:rPr>
              <a:t>Machine Learning</a:t>
            </a:r>
          </a:p>
          <a:p>
            <a:r>
              <a:rPr lang="en-AU" sz="1400" b="1" dirty="0">
                <a:solidFill>
                  <a:schemeClr val="tx1"/>
                </a:solidFill>
              </a:rPr>
              <a:t>Supervised Learning</a:t>
            </a:r>
          </a:p>
          <a:p>
            <a:pPr lvl="1"/>
            <a:r>
              <a:rPr lang="en-AU" sz="1400" dirty="0">
                <a:solidFill>
                  <a:schemeClr val="tx1"/>
                </a:solidFill>
              </a:rPr>
              <a:t>Regression</a:t>
            </a:r>
          </a:p>
          <a:p>
            <a:pPr lvl="1"/>
            <a:r>
              <a:rPr lang="en-AU" sz="1400" dirty="0">
                <a:solidFill>
                  <a:schemeClr val="tx1"/>
                </a:solidFill>
              </a:rPr>
              <a:t>Classification</a:t>
            </a:r>
          </a:p>
          <a:p>
            <a:r>
              <a:rPr lang="en-AU" sz="1400" b="1" dirty="0">
                <a:solidFill>
                  <a:schemeClr val="tx1"/>
                </a:solidFill>
              </a:rPr>
              <a:t>Unsupervised Learning</a:t>
            </a:r>
          </a:p>
          <a:p>
            <a:pPr lvl="1"/>
            <a:r>
              <a:rPr lang="en-AU" sz="1400" dirty="0">
                <a:solidFill>
                  <a:schemeClr val="tx1"/>
                </a:solidFill>
              </a:rPr>
              <a:t>Cluster Analysis</a:t>
            </a:r>
          </a:p>
          <a:p>
            <a:r>
              <a:rPr lang="en-AU" sz="1400" b="1" dirty="0">
                <a:solidFill>
                  <a:schemeClr val="tx1"/>
                </a:solidFill>
              </a:rPr>
              <a:t>Application Examples</a:t>
            </a:r>
          </a:p>
          <a:p>
            <a:pPr lvl="1"/>
            <a:r>
              <a:rPr lang="en-AU" sz="1400" dirty="0"/>
              <a:t>Weather Forecast</a:t>
            </a:r>
          </a:p>
          <a:p>
            <a:pPr lvl="1"/>
            <a:r>
              <a:rPr lang="en-AU" sz="1400" dirty="0"/>
              <a:t>Fraud Detection</a:t>
            </a:r>
          </a:p>
          <a:p>
            <a:pPr lvl="1"/>
            <a:r>
              <a:rPr lang="en-AU" sz="1400" dirty="0"/>
              <a:t>Customer Churn</a:t>
            </a:r>
          </a:p>
          <a:p>
            <a:pPr lvl="1"/>
            <a:r>
              <a:rPr lang="en-AU" sz="1400" dirty="0"/>
              <a:t>Insurance Premium</a:t>
            </a:r>
          </a:p>
        </p:txBody>
      </p:sp>
      <p:grpSp>
        <p:nvGrpSpPr>
          <p:cNvPr id="6" name="Group 5">
            <a:extLst>
              <a:ext uri="{FF2B5EF4-FFF2-40B4-BE49-F238E27FC236}">
                <a16:creationId xmlns:a16="http://schemas.microsoft.com/office/drawing/2014/main" id="{BECA1DB5-47A8-4E6E-99EE-00F47548BDEF}"/>
              </a:ext>
            </a:extLst>
          </p:cNvPr>
          <p:cNvGrpSpPr/>
          <p:nvPr/>
        </p:nvGrpSpPr>
        <p:grpSpPr>
          <a:xfrm>
            <a:off x="7104511" y="1562225"/>
            <a:ext cx="440871" cy="440871"/>
            <a:chOff x="7104511" y="1505077"/>
            <a:chExt cx="440871" cy="440871"/>
          </a:xfrm>
        </p:grpSpPr>
        <p:sp>
          <p:nvSpPr>
            <p:cNvPr id="8" name="Data &amp; AI" title="Icon of several circles connected to eachother by lines">
              <a:extLst>
                <a:ext uri="{FF2B5EF4-FFF2-40B4-BE49-F238E27FC236}">
                  <a16:creationId xmlns:a16="http://schemas.microsoft.com/office/drawing/2014/main" id="{103B81E3-E3FD-4E7F-85F4-C8434EEBD7BE}"/>
                </a:ext>
              </a:extLst>
            </p:cNvPr>
            <p:cNvSpPr>
              <a:spLocks noChangeAspect="1" noEditPoints="1"/>
            </p:cNvSpPr>
            <p:nvPr/>
          </p:nvSpPr>
          <p:spPr bwMode="auto">
            <a:xfrm>
              <a:off x="7147635" y="1583734"/>
              <a:ext cx="354623" cy="283559"/>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Oval 8">
              <a:extLst>
                <a:ext uri="{FF2B5EF4-FFF2-40B4-BE49-F238E27FC236}">
                  <a16:creationId xmlns:a16="http://schemas.microsoft.com/office/drawing/2014/main" id="{81406950-074B-4D96-BE5C-C3470069858E}"/>
                </a:ext>
              </a:extLst>
            </p:cNvPr>
            <p:cNvSpPr/>
            <p:nvPr/>
          </p:nvSpPr>
          <p:spPr bwMode="auto">
            <a:xfrm>
              <a:off x="7104511" y="1505077"/>
              <a:ext cx="440871" cy="440871"/>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996119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C3F442-F6BC-4653-9717-447D525CCC51}"/>
              </a:ext>
            </a:extLst>
          </p:cNvPr>
          <p:cNvSpPr>
            <a:spLocks noGrp="1"/>
          </p:cNvSpPr>
          <p:nvPr>
            <p:ph type="body" sz="quarter" idx="10"/>
          </p:nvPr>
        </p:nvSpPr>
        <p:spPr>
          <a:xfrm>
            <a:off x="426424" y="939816"/>
            <a:ext cx="11339774" cy="994375"/>
          </a:xfrm>
        </p:spPr>
        <p:txBody>
          <a:bodyPr/>
          <a:lstStyle/>
          <a:p>
            <a:r>
              <a:rPr lang="en-US" dirty="0"/>
              <a:t>Term coined in 2009 for a developer meetup – ”Not Only SQL” -&gt; “NoSQL”.</a:t>
            </a:r>
            <a:endParaRPr lang="en-AU" dirty="0"/>
          </a:p>
          <a:p>
            <a:r>
              <a:rPr lang="en-AU" dirty="0"/>
              <a:t>Databases that allow you to store and retrieve data in various structures, formats, and models other than tabular relational model.</a:t>
            </a:r>
          </a:p>
        </p:txBody>
      </p:sp>
      <p:sp>
        <p:nvSpPr>
          <p:cNvPr id="3" name="Title 2">
            <a:extLst>
              <a:ext uri="{FF2B5EF4-FFF2-40B4-BE49-F238E27FC236}">
                <a16:creationId xmlns:a16="http://schemas.microsoft.com/office/drawing/2014/main" id="{B693F11F-399B-409F-A15A-89B8AD262DFA}"/>
              </a:ext>
            </a:extLst>
          </p:cNvPr>
          <p:cNvSpPr>
            <a:spLocks noGrp="1"/>
          </p:cNvSpPr>
          <p:nvPr>
            <p:ph type="title"/>
          </p:nvPr>
        </p:nvSpPr>
        <p:spPr/>
        <p:txBody>
          <a:bodyPr/>
          <a:lstStyle/>
          <a:p>
            <a:r>
              <a:rPr lang="en-AU" dirty="0"/>
              <a:t>What’s No-SQL?</a:t>
            </a:r>
          </a:p>
        </p:txBody>
      </p:sp>
      <p:sp>
        <p:nvSpPr>
          <p:cNvPr id="6" name="Rectangle 5">
            <a:extLst>
              <a:ext uri="{FF2B5EF4-FFF2-40B4-BE49-F238E27FC236}">
                <a16:creationId xmlns:a16="http://schemas.microsoft.com/office/drawing/2014/main" id="{076CEE89-E618-4E1B-B708-310CBB043233}"/>
              </a:ext>
            </a:extLst>
          </p:cNvPr>
          <p:cNvSpPr/>
          <p:nvPr/>
        </p:nvSpPr>
        <p:spPr bwMode="auto">
          <a:xfrm>
            <a:off x="258536" y="2108184"/>
            <a:ext cx="6125929" cy="3810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mj-lt"/>
              </a:rPr>
              <a:t>There’s a time and a place for everything</a:t>
            </a:r>
          </a:p>
          <a:p>
            <a:pPr marL="0" marR="0" lvl="0" indent="0" defTabSz="914400" eaLnBrk="1" fontAlgn="auto" latinLnBrk="0" hangingPunct="1">
              <a:lnSpc>
                <a:spcPct val="100000"/>
              </a:lnSpc>
              <a:spcBef>
                <a:spcPts val="0"/>
              </a:spcBef>
              <a:spcAft>
                <a:spcPts val="60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relational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a NoSQL store is the right choice</a:t>
            </a:r>
          </a:p>
          <a:p>
            <a:pPr marL="0" marR="0" lvl="0" indent="0" defTabSz="914400" eaLnBrk="1" fontAlgn="auto" latinLnBrk="0" hangingPunct="1">
              <a:lnSpc>
                <a:spcPct val="100000"/>
              </a:lnSpc>
              <a:spcBef>
                <a:spcPts val="0"/>
              </a:spcBef>
              <a:spcAft>
                <a:spcPts val="180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Sometimes you need more than one store for an app -&gt; polyglot persistence</a:t>
            </a:r>
          </a:p>
        </p:txBody>
      </p:sp>
      <p:cxnSp>
        <p:nvCxnSpPr>
          <p:cNvPr id="13" name="Straight Connector 12">
            <a:extLst>
              <a:ext uri="{FF2B5EF4-FFF2-40B4-BE49-F238E27FC236}">
                <a16:creationId xmlns:a16="http://schemas.microsoft.com/office/drawing/2014/main" id="{126A980B-3294-4EBD-9B33-5E6D01659000}"/>
              </a:ext>
            </a:extLst>
          </p:cNvPr>
          <p:cNvCxnSpPr/>
          <p:nvPr/>
        </p:nvCxnSpPr>
        <p:spPr>
          <a:xfrm>
            <a:off x="6384471" y="2117400"/>
            <a:ext cx="0" cy="40711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366B682-6A46-4CDB-98FB-5E0703EDC2E5}"/>
              </a:ext>
            </a:extLst>
          </p:cNvPr>
          <p:cNvGrpSpPr/>
          <p:nvPr/>
        </p:nvGrpSpPr>
        <p:grpSpPr>
          <a:xfrm>
            <a:off x="6888077" y="2282404"/>
            <a:ext cx="4441678" cy="3800784"/>
            <a:chOff x="6888077" y="2282404"/>
            <a:chExt cx="4441678" cy="3800784"/>
          </a:xfrm>
        </p:grpSpPr>
        <p:sp>
          <p:nvSpPr>
            <p:cNvPr id="4" name="Text Placeholder 1">
              <a:extLst>
                <a:ext uri="{FF2B5EF4-FFF2-40B4-BE49-F238E27FC236}">
                  <a16:creationId xmlns:a16="http://schemas.microsoft.com/office/drawing/2014/main" id="{FA356243-0430-4C71-A99C-4960A8BF6478}"/>
                </a:ext>
              </a:extLst>
            </p:cNvPr>
            <p:cNvSpPr txBox="1">
              <a:spLocks/>
            </p:cNvSpPr>
            <p:nvPr/>
          </p:nvSpPr>
          <p:spPr>
            <a:xfrm>
              <a:off x="7398724" y="2282404"/>
              <a:ext cx="3931031" cy="3800784"/>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sz="2400" dirty="0">
                  <a:solidFill>
                    <a:schemeClr val="tx2"/>
                  </a:solidFill>
                </a:rPr>
                <a:t>Data Structures</a:t>
              </a:r>
            </a:p>
            <a:p>
              <a:r>
                <a:rPr lang="en-AU" sz="1600" b="1" dirty="0">
                  <a:latin typeface="+mn-lt"/>
                </a:rPr>
                <a:t>Key-Value Databases</a:t>
              </a:r>
            </a:p>
            <a:p>
              <a:r>
                <a:rPr lang="en-AU" sz="1600" dirty="0">
                  <a:latin typeface="+mn-lt"/>
                </a:rPr>
                <a:t>Redis Cache, Azure Table</a:t>
              </a:r>
            </a:p>
            <a:p>
              <a:r>
                <a:rPr lang="en-AU" sz="1600" b="1" dirty="0">
                  <a:latin typeface="+mn-lt"/>
                </a:rPr>
                <a:t>Column Family Stores</a:t>
              </a:r>
            </a:p>
            <a:p>
              <a:r>
                <a:rPr lang="en-AU" sz="1600" dirty="0">
                  <a:latin typeface="+mn-lt"/>
                </a:rPr>
                <a:t>Cosmos DB, Cassandra, HBase</a:t>
              </a:r>
            </a:p>
            <a:p>
              <a:r>
                <a:rPr lang="en-AU" sz="1600" b="1" dirty="0">
                  <a:latin typeface="+mn-lt"/>
                </a:rPr>
                <a:t>Graph Databases</a:t>
              </a:r>
            </a:p>
            <a:p>
              <a:r>
                <a:rPr lang="en-AU" sz="1600" dirty="0">
                  <a:latin typeface="+mn-lt"/>
                </a:rPr>
                <a:t>Cosmos DB, Neo4j, Gremlin</a:t>
              </a:r>
            </a:p>
            <a:p>
              <a:r>
                <a:rPr lang="en-AU" sz="1600" b="1" dirty="0">
                  <a:latin typeface="+mn-lt"/>
                </a:rPr>
                <a:t>Document Databases</a:t>
              </a:r>
            </a:p>
            <a:p>
              <a:r>
                <a:rPr lang="en-AU" dirty="0">
                  <a:latin typeface="+mn-lt"/>
                </a:rPr>
                <a:t>Cosmos DB, MongoDB</a:t>
              </a:r>
            </a:p>
          </p:txBody>
        </p:sp>
        <p:sp>
          <p:nvSpPr>
            <p:cNvPr id="7" name="Embed_ECCE" title="Icon of two chevron brackets around a backslash">
              <a:extLst>
                <a:ext uri="{FF2B5EF4-FFF2-40B4-BE49-F238E27FC236}">
                  <a16:creationId xmlns:a16="http://schemas.microsoft.com/office/drawing/2014/main" id="{1B1D8158-FB2F-4B40-BD78-E25BCEF06FB3}"/>
                </a:ext>
              </a:extLst>
            </p:cNvPr>
            <p:cNvSpPr>
              <a:spLocks noChangeAspect="1" noEditPoints="1"/>
            </p:cNvSpPr>
            <p:nvPr/>
          </p:nvSpPr>
          <p:spPr bwMode="auto">
            <a:xfrm>
              <a:off x="6938590" y="5347825"/>
              <a:ext cx="339849" cy="291407"/>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8" name="swipe" title="Icon of a rectangle with a smaller rectangle inside and an arrow pointing towards it">
              <a:extLst>
                <a:ext uri="{FF2B5EF4-FFF2-40B4-BE49-F238E27FC236}">
                  <a16:creationId xmlns:a16="http://schemas.microsoft.com/office/drawing/2014/main" id="{E3FBB4CC-77D4-49D1-B511-7416BC76B07F}"/>
                </a:ext>
              </a:extLst>
            </p:cNvPr>
            <p:cNvSpPr>
              <a:spLocks noChangeAspect="1" noEditPoints="1"/>
            </p:cNvSpPr>
            <p:nvPr/>
          </p:nvSpPr>
          <p:spPr bwMode="auto">
            <a:xfrm>
              <a:off x="6997279" y="2881994"/>
              <a:ext cx="297487" cy="164232"/>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browser_3" title="Icon of a browser window with an arrow pointing from the outside to the center">
              <a:extLst>
                <a:ext uri="{FF2B5EF4-FFF2-40B4-BE49-F238E27FC236}">
                  <a16:creationId xmlns:a16="http://schemas.microsoft.com/office/drawing/2014/main" id="{EE7E5C31-A2C0-44A8-9759-765B212C6627}"/>
                </a:ext>
              </a:extLst>
            </p:cNvPr>
            <p:cNvSpPr>
              <a:spLocks noChangeAspect="1" noEditPoints="1"/>
            </p:cNvSpPr>
            <p:nvPr/>
          </p:nvSpPr>
          <p:spPr bwMode="auto">
            <a:xfrm>
              <a:off x="7020951" y="3665489"/>
              <a:ext cx="249324" cy="23715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r>
                <a:rPr lang="en-US" sz="900" dirty="0">
                  <a:gradFill>
                    <a:gsLst>
                      <a:gs pos="0">
                        <a:srgbClr val="505050"/>
                      </a:gs>
                      <a:gs pos="100000">
                        <a:srgbClr val="505050"/>
                      </a:gs>
                    </a:gsLst>
                    <a:lin ang="5400000" scaled="1"/>
                  </a:gradFill>
                </a:rPr>
                <a:t> 	</a:t>
              </a:r>
            </a:p>
          </p:txBody>
        </p:sp>
        <p:sp>
          <p:nvSpPr>
            <p:cNvPr id="11" name="Intelligence" title="Icon of circles connected by crossing lines">
              <a:extLst>
                <a:ext uri="{FF2B5EF4-FFF2-40B4-BE49-F238E27FC236}">
                  <a16:creationId xmlns:a16="http://schemas.microsoft.com/office/drawing/2014/main" id="{BEC65B06-5BCF-470E-850B-6FD90891E4E9}"/>
                </a:ext>
              </a:extLst>
            </p:cNvPr>
            <p:cNvSpPr>
              <a:spLocks noChangeAspect="1" noEditPoints="1"/>
            </p:cNvSpPr>
            <p:nvPr/>
          </p:nvSpPr>
          <p:spPr bwMode="auto">
            <a:xfrm>
              <a:off x="6983343" y="4490666"/>
              <a:ext cx="303260" cy="29140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0" name="Oval 19">
              <a:extLst>
                <a:ext uri="{FF2B5EF4-FFF2-40B4-BE49-F238E27FC236}">
                  <a16:creationId xmlns:a16="http://schemas.microsoft.com/office/drawing/2014/main" id="{11E31CBC-AF31-4903-B34C-9894199376AA}"/>
                </a:ext>
              </a:extLst>
            </p:cNvPr>
            <p:cNvSpPr/>
            <p:nvPr/>
          </p:nvSpPr>
          <p:spPr bwMode="auto">
            <a:xfrm>
              <a:off x="6914537" y="2743674"/>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58FE8EF-739A-4C5E-8A20-63384E73A665}"/>
                </a:ext>
              </a:extLst>
            </p:cNvPr>
            <p:cNvSpPr/>
            <p:nvPr/>
          </p:nvSpPr>
          <p:spPr bwMode="auto">
            <a:xfrm>
              <a:off x="6914536" y="357231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448C95C-7B7D-4FFF-AD27-D4701C4D8FD7}"/>
                </a:ext>
              </a:extLst>
            </p:cNvPr>
            <p:cNvSpPr/>
            <p:nvPr/>
          </p:nvSpPr>
          <p:spPr bwMode="auto">
            <a:xfrm>
              <a:off x="6888078" y="4415933"/>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2793D823-2522-4FA6-9926-19A0A182360D}"/>
                </a:ext>
              </a:extLst>
            </p:cNvPr>
            <p:cNvSpPr/>
            <p:nvPr/>
          </p:nvSpPr>
          <p:spPr bwMode="auto">
            <a:xfrm>
              <a:off x="6888077" y="5273092"/>
              <a:ext cx="440871" cy="440871"/>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276982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Microsoft AI</a:t>
            </a:r>
          </a:p>
        </p:txBody>
      </p:sp>
    </p:spTree>
    <p:custDataLst>
      <p:tags r:id="rId1"/>
    </p:custDataLst>
    <p:extLst>
      <p:ext uri="{BB962C8B-B14F-4D97-AF65-F5344CB8AC3E}">
        <p14:creationId xmlns:p14="http://schemas.microsoft.com/office/powerpoint/2010/main" val="217650666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1EB83F-AE38-4D24-8EBC-AE9E878982D1}"/>
              </a:ext>
            </a:extLst>
          </p:cNvPr>
          <p:cNvSpPr>
            <a:spLocks noGrp="1"/>
          </p:cNvSpPr>
          <p:nvPr>
            <p:ph type="title"/>
          </p:nvPr>
        </p:nvSpPr>
        <p:spPr>
          <a:xfrm>
            <a:off x="345014" y="324541"/>
            <a:ext cx="11655840" cy="899665"/>
          </a:xfrm>
          <a:effectLst>
            <a:glow rad="139700">
              <a:schemeClr val="accent4">
                <a:satMod val="175000"/>
                <a:alpha val="40000"/>
              </a:schemeClr>
            </a:glow>
          </a:effectLst>
        </p:spPr>
        <p:txBody>
          <a:bodyPr/>
          <a:lstStyle/>
          <a:p>
            <a:r>
              <a:rPr lang="en-US" sz="3530" dirty="0">
                <a:solidFill>
                  <a:schemeClr val="accent4"/>
                </a:solidFill>
                <a:latin typeface="Segoe UI Semibold" panose="020B0702040204020203" pitchFamily="34" charset="0"/>
                <a:cs typeface="Segoe UI Semibold" panose="020B0702040204020203" pitchFamily="34" charset="0"/>
              </a:rPr>
              <a:t>The Microsoft AI platform: Azure &amp; AI</a:t>
            </a:r>
          </a:p>
        </p:txBody>
      </p:sp>
      <p:sp>
        <p:nvSpPr>
          <p:cNvPr id="112" name="Rectangle 111">
            <a:extLst>
              <a:ext uri="{FF2B5EF4-FFF2-40B4-BE49-F238E27FC236}">
                <a16:creationId xmlns:a16="http://schemas.microsoft.com/office/drawing/2014/main" id="{A1022441-B84D-4793-B68D-9B66701BB69B}"/>
              </a:ext>
            </a:extLst>
          </p:cNvPr>
          <p:cNvSpPr/>
          <p:nvPr/>
        </p:nvSpPr>
        <p:spPr bwMode="auto">
          <a:xfrm>
            <a:off x="274638" y="1444136"/>
            <a:ext cx="7979280" cy="209916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579678"/>
            <a:ext cx="7979280" cy="24529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444136"/>
            <a:ext cx="3530371" cy="45884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3" name="Rectangle 152">
            <a:extLst>
              <a:ext uri="{FF2B5EF4-FFF2-40B4-BE49-F238E27FC236}">
                <a16:creationId xmlns:a16="http://schemas.microsoft.com/office/drawing/2014/main" id="{5DEFB41C-4134-48B8-BDE6-991FADFB2A5C}"/>
              </a:ext>
            </a:extLst>
          </p:cNvPr>
          <p:cNvSpPr/>
          <p:nvPr/>
        </p:nvSpPr>
        <p:spPr>
          <a:xfrm>
            <a:off x="345014" y="1742476"/>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4032137"/>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562154"/>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FDD0A51C-5FFC-4FE8-A638-867B82E92C46}"/>
              </a:ext>
            </a:extLst>
          </p:cNvPr>
          <p:cNvGrpSpPr/>
          <p:nvPr/>
        </p:nvGrpSpPr>
        <p:grpSpPr>
          <a:xfrm>
            <a:off x="3807078" y="2409622"/>
            <a:ext cx="914400" cy="91440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16" name="Rectangle 15">
            <a:extLst>
              <a:ext uri="{FF2B5EF4-FFF2-40B4-BE49-F238E27FC236}">
                <a16:creationId xmlns:a16="http://schemas.microsoft.com/office/drawing/2014/main" id="{16A1FDEB-767D-4EA9-8B3A-D5F68E93B817}"/>
              </a:ext>
            </a:extLst>
          </p:cNvPr>
          <p:cNvSpPr/>
          <p:nvPr/>
        </p:nvSpPr>
        <p:spPr bwMode="auto">
          <a:xfrm>
            <a:off x="12288276" y="0"/>
            <a:ext cx="231244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1: High level intro</a:t>
            </a:r>
          </a:p>
        </p:txBody>
      </p:sp>
    </p:spTree>
    <p:extLst>
      <p:ext uri="{BB962C8B-B14F-4D97-AF65-F5344CB8AC3E}">
        <p14:creationId xmlns:p14="http://schemas.microsoft.com/office/powerpoint/2010/main" val="57236126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A1022441-B84D-4793-B68D-9B66701BB69B}"/>
              </a:ext>
            </a:extLst>
          </p:cNvPr>
          <p:cNvSpPr/>
          <p:nvPr/>
        </p:nvSpPr>
        <p:spPr bwMode="auto">
          <a:xfrm>
            <a:off x="274638" y="1444136"/>
            <a:ext cx="7979280" cy="209916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3579678"/>
            <a:ext cx="7979280" cy="24529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444136"/>
            <a:ext cx="3530371" cy="458845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B96EDA7D-479A-478F-A192-E1E20C10FC85}"/>
              </a:ext>
            </a:extLst>
          </p:cNvPr>
          <p:cNvGrpSpPr/>
          <p:nvPr/>
        </p:nvGrpSpPr>
        <p:grpSpPr>
          <a:xfrm>
            <a:off x="491715" y="2191624"/>
            <a:ext cx="7614106" cy="1029926"/>
            <a:chOff x="491715" y="2191624"/>
            <a:chExt cx="7614106" cy="1029926"/>
          </a:xfrm>
        </p:grpSpPr>
        <p:sp>
          <p:nvSpPr>
            <p:cNvPr id="122" name="Rectangle 121">
              <a:extLst>
                <a:ext uri="{FF2B5EF4-FFF2-40B4-BE49-F238E27FC236}">
                  <a16:creationId xmlns:a16="http://schemas.microsoft.com/office/drawing/2014/main" id="{84138059-581A-4A36-8CB7-AEB9344CBE60}"/>
                </a:ext>
              </a:extLst>
            </p:cNvPr>
            <p:cNvSpPr/>
            <p:nvPr/>
          </p:nvSpPr>
          <p:spPr bwMode="auto">
            <a:xfrm>
              <a:off x="491715" y="2604627"/>
              <a:ext cx="20849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Services</a:t>
              </a:r>
            </a:p>
          </p:txBody>
        </p:sp>
        <p:sp>
          <p:nvSpPr>
            <p:cNvPr id="123" name="Rectangle 122">
              <a:extLst>
                <a:ext uri="{FF2B5EF4-FFF2-40B4-BE49-F238E27FC236}">
                  <a16:creationId xmlns:a16="http://schemas.microsoft.com/office/drawing/2014/main" id="{ACCC5988-E796-4BDE-93F3-79E63CDCE37D}"/>
                </a:ext>
              </a:extLst>
            </p:cNvPr>
            <p:cNvSpPr/>
            <p:nvPr/>
          </p:nvSpPr>
          <p:spPr bwMode="auto">
            <a:xfrm>
              <a:off x="4988489" y="2191624"/>
              <a:ext cx="311733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CUSTOM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D21A0CA6-9999-44F1-9672-7EC6C4C0B0C5}"/>
                </a:ext>
              </a:extLst>
            </p:cNvPr>
            <p:cNvSpPr/>
            <p:nvPr/>
          </p:nvSpPr>
          <p:spPr bwMode="auto">
            <a:xfrm>
              <a:off x="4988490" y="2626867"/>
              <a:ext cx="311733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Machine Learning</a:t>
              </a:r>
            </a:p>
          </p:txBody>
        </p:sp>
        <p:sp>
          <p:nvSpPr>
            <p:cNvPr id="125" name="Rectangle 124">
              <a:extLst>
                <a:ext uri="{FF2B5EF4-FFF2-40B4-BE49-F238E27FC236}">
                  <a16:creationId xmlns:a16="http://schemas.microsoft.com/office/drawing/2014/main" id="{60B2A14C-0795-414C-A131-D5D36D0EDC39}"/>
                </a:ext>
              </a:extLst>
            </p:cNvPr>
            <p:cNvSpPr/>
            <p:nvPr/>
          </p:nvSpPr>
          <p:spPr bwMode="auto">
            <a:xfrm>
              <a:off x="491715" y="2202057"/>
              <a:ext cx="208499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PRE-BUILT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136AE4AD-0A51-4287-BEF6-B333D23F47D9}"/>
                </a:ext>
              </a:extLst>
            </p:cNvPr>
            <p:cNvSpPr/>
            <p:nvPr/>
          </p:nvSpPr>
          <p:spPr bwMode="auto">
            <a:xfrm>
              <a:off x="2695945" y="2191628"/>
              <a:ext cx="222060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CONVERSATIONAL AI</a:t>
              </a:r>
              <a:endParaRPr kumimoji="0" lang="en-US" sz="11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7" name="Rectangle 126">
              <a:extLst>
                <a:ext uri="{FF2B5EF4-FFF2-40B4-BE49-F238E27FC236}">
                  <a16:creationId xmlns:a16="http://schemas.microsoft.com/office/drawing/2014/main" id="{7611F601-D888-473E-8C31-5BCC72DB0891}"/>
                </a:ext>
              </a:extLst>
            </p:cNvPr>
            <p:cNvSpPr/>
            <p:nvPr/>
          </p:nvSpPr>
          <p:spPr bwMode="auto">
            <a:xfrm>
              <a:off x="2695946" y="2621830"/>
              <a:ext cx="2220602"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Bot Service</a:t>
              </a:r>
            </a:p>
          </p:txBody>
        </p:sp>
      </p:grpSp>
      <p:grpSp>
        <p:nvGrpSpPr>
          <p:cNvPr id="128" name="Group 127">
            <a:extLst>
              <a:ext uri="{FF2B5EF4-FFF2-40B4-BE49-F238E27FC236}">
                <a16:creationId xmlns:a16="http://schemas.microsoft.com/office/drawing/2014/main" id="{B70BBE88-F0CD-4686-B53F-1959CD27E4B7}"/>
              </a:ext>
            </a:extLst>
          </p:cNvPr>
          <p:cNvGrpSpPr/>
          <p:nvPr/>
        </p:nvGrpSpPr>
        <p:grpSpPr>
          <a:xfrm>
            <a:off x="474598" y="4137958"/>
            <a:ext cx="7705271" cy="1760724"/>
            <a:chOff x="284271" y="4124646"/>
            <a:chExt cx="7705271" cy="1760724"/>
          </a:xfrm>
        </p:grpSpPr>
        <p:sp>
          <p:nvSpPr>
            <p:cNvPr id="129" name="Rectangle 128">
              <a:extLst>
                <a:ext uri="{FF2B5EF4-FFF2-40B4-BE49-F238E27FC236}">
                  <a16:creationId xmlns:a16="http://schemas.microsoft.com/office/drawing/2014/main" id="{15BF3632-A58D-4205-9324-05893B77B708}"/>
                </a:ext>
              </a:extLst>
            </p:cNvPr>
            <p:cNvSpPr/>
            <p:nvPr/>
          </p:nvSpPr>
          <p:spPr bwMode="auto">
            <a:xfrm>
              <a:off x="284272" y="4124646"/>
              <a:ext cx="380574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ON DATA</a:t>
              </a:r>
            </a:p>
          </p:txBody>
        </p:sp>
        <p:sp>
          <p:nvSpPr>
            <p:cNvPr id="130" name="Rectangle 129">
              <a:extLst>
                <a:ext uri="{FF2B5EF4-FFF2-40B4-BE49-F238E27FC236}">
                  <a16:creationId xmlns:a16="http://schemas.microsoft.com/office/drawing/2014/main" id="{47F0AB2E-2974-462E-B7D1-00779424A960}"/>
                </a:ext>
              </a:extLst>
            </p:cNvPr>
            <p:cNvSpPr/>
            <p:nvPr/>
          </p:nvSpPr>
          <p:spPr bwMode="auto">
            <a:xfrm>
              <a:off x="284273" y="4559136"/>
              <a:ext cx="90432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Cosmos DB</a:t>
              </a:r>
            </a:p>
          </p:txBody>
        </p:sp>
        <p:sp>
          <p:nvSpPr>
            <p:cNvPr id="131" name="Rectangle 130">
              <a:extLst>
                <a:ext uri="{FF2B5EF4-FFF2-40B4-BE49-F238E27FC236}">
                  <a16:creationId xmlns:a16="http://schemas.microsoft.com/office/drawing/2014/main" id="{A254AE9A-339C-4669-B636-1156D4FF2F60}"/>
                </a:ext>
              </a:extLst>
            </p:cNvPr>
            <p:cNvSpPr/>
            <p:nvPr/>
          </p:nvSpPr>
          <p:spPr bwMode="auto">
            <a:xfrm>
              <a:off x="4753359" y="4144005"/>
              <a:ext cx="311335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COMPUTE</a:t>
              </a:r>
            </a:p>
          </p:txBody>
        </p:sp>
        <p:sp>
          <p:nvSpPr>
            <p:cNvPr id="132" name="Rectangle 131">
              <a:extLst>
                <a:ext uri="{FF2B5EF4-FFF2-40B4-BE49-F238E27FC236}">
                  <a16:creationId xmlns:a16="http://schemas.microsoft.com/office/drawing/2014/main" id="{0D1C1C72-D1A9-4310-9EA2-C17B1BE7E2FD}"/>
                </a:ext>
              </a:extLst>
            </p:cNvPr>
            <p:cNvSpPr/>
            <p:nvPr/>
          </p:nvSpPr>
          <p:spPr bwMode="auto">
            <a:xfrm>
              <a:off x="1234511"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DB</a:t>
              </a:r>
            </a:p>
          </p:txBody>
        </p:sp>
        <p:sp>
          <p:nvSpPr>
            <p:cNvPr id="133" name="Rectangle 132">
              <a:extLst>
                <a:ext uri="{FF2B5EF4-FFF2-40B4-BE49-F238E27FC236}">
                  <a16:creationId xmlns:a16="http://schemas.microsoft.com/office/drawing/2014/main" id="{51E74D6C-B6AF-4B77-986E-5DBACA20436C}"/>
                </a:ext>
              </a:extLst>
            </p:cNvPr>
            <p:cNvSpPr/>
            <p:nvPr/>
          </p:nvSpPr>
          <p:spPr bwMode="auto">
            <a:xfrm>
              <a:off x="2139195"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DW</a:t>
              </a:r>
            </a:p>
          </p:txBody>
        </p:sp>
        <p:sp>
          <p:nvSpPr>
            <p:cNvPr id="134" name="Rectangle 133">
              <a:extLst>
                <a:ext uri="{FF2B5EF4-FFF2-40B4-BE49-F238E27FC236}">
                  <a16:creationId xmlns:a16="http://schemas.microsoft.com/office/drawing/2014/main" id="{D48F0679-E699-45D9-BB88-24D47AA8A6DB}"/>
                </a:ext>
              </a:extLst>
            </p:cNvPr>
            <p:cNvSpPr/>
            <p:nvPr/>
          </p:nvSpPr>
          <p:spPr bwMode="auto">
            <a:xfrm>
              <a:off x="3049078"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Data Lake</a:t>
              </a:r>
            </a:p>
          </p:txBody>
        </p:sp>
        <p:sp>
          <p:nvSpPr>
            <p:cNvPr id="135" name="Rectangle 134">
              <a:extLst>
                <a:ext uri="{FF2B5EF4-FFF2-40B4-BE49-F238E27FC236}">
                  <a16:creationId xmlns:a16="http://schemas.microsoft.com/office/drawing/2014/main" id="{63CBB3AE-B385-42B1-A9F7-87B9B1CAD77F}"/>
                </a:ext>
              </a:extLst>
            </p:cNvPr>
            <p:cNvSpPr/>
            <p:nvPr/>
          </p:nvSpPr>
          <p:spPr bwMode="auto">
            <a:xfrm>
              <a:off x="4091315" y="4559132"/>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Spark</a:t>
              </a:r>
            </a:p>
          </p:txBody>
        </p:sp>
        <p:sp>
          <p:nvSpPr>
            <p:cNvPr id="136" name="Rectangle 135">
              <a:extLst>
                <a:ext uri="{FF2B5EF4-FFF2-40B4-BE49-F238E27FC236}">
                  <a16:creationId xmlns:a16="http://schemas.microsoft.com/office/drawing/2014/main" id="{0256DC00-1D8B-4C42-ABA1-9BE94BA19E9C}"/>
                </a:ext>
              </a:extLst>
            </p:cNvPr>
            <p:cNvSpPr/>
            <p:nvPr/>
          </p:nvSpPr>
          <p:spPr bwMode="auto">
            <a:xfrm>
              <a:off x="4863134" y="4559129"/>
              <a:ext cx="7947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DSVM</a:t>
              </a:r>
            </a:p>
          </p:txBody>
        </p:sp>
        <p:sp>
          <p:nvSpPr>
            <p:cNvPr id="137" name="Rectangle 136">
              <a:extLst>
                <a:ext uri="{FF2B5EF4-FFF2-40B4-BE49-F238E27FC236}">
                  <a16:creationId xmlns:a16="http://schemas.microsoft.com/office/drawing/2014/main" id="{23BFE63E-914A-4126-B081-15B223ACA2DE}"/>
                </a:ext>
              </a:extLst>
            </p:cNvPr>
            <p:cNvSpPr/>
            <p:nvPr/>
          </p:nvSpPr>
          <p:spPr bwMode="auto">
            <a:xfrm>
              <a:off x="5684293" y="4559130"/>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Batch AI</a:t>
              </a:r>
            </a:p>
          </p:txBody>
        </p:sp>
        <p:sp>
          <p:nvSpPr>
            <p:cNvPr id="138" name="Rectangle 137">
              <a:extLst>
                <a:ext uri="{FF2B5EF4-FFF2-40B4-BE49-F238E27FC236}">
                  <a16:creationId xmlns:a16="http://schemas.microsoft.com/office/drawing/2014/main" id="{59B189B1-6C94-4223-9EB2-97E42370E11E}"/>
                </a:ext>
              </a:extLst>
            </p:cNvPr>
            <p:cNvSpPr/>
            <p:nvPr/>
          </p:nvSpPr>
          <p:spPr bwMode="auto">
            <a:xfrm>
              <a:off x="6452427" y="4559129"/>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ACS</a:t>
              </a:r>
            </a:p>
          </p:txBody>
        </p:sp>
        <p:sp>
          <p:nvSpPr>
            <p:cNvPr id="139" name="Rectangle 138">
              <a:extLst>
                <a:ext uri="{FF2B5EF4-FFF2-40B4-BE49-F238E27FC236}">
                  <a16:creationId xmlns:a16="http://schemas.microsoft.com/office/drawing/2014/main" id="{251F6399-741D-4F66-BA38-3177CC96F29D}"/>
                </a:ext>
              </a:extLst>
            </p:cNvPr>
            <p:cNvSpPr/>
            <p:nvPr/>
          </p:nvSpPr>
          <p:spPr bwMode="auto">
            <a:xfrm>
              <a:off x="284271" y="5290687"/>
              <a:ext cx="770527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CPU, FPGA, GPU</a:t>
              </a:r>
            </a:p>
          </p:txBody>
        </p:sp>
        <p:sp>
          <p:nvSpPr>
            <p:cNvPr id="140" name="Rectangle 139">
              <a:extLst>
                <a:ext uri="{FF2B5EF4-FFF2-40B4-BE49-F238E27FC236}">
                  <a16:creationId xmlns:a16="http://schemas.microsoft.com/office/drawing/2014/main" id="{6FF39AA3-9A63-4F2F-A4C1-193E75757C8D}"/>
                </a:ext>
              </a:extLst>
            </p:cNvPr>
            <p:cNvSpPr/>
            <p:nvPr/>
          </p:nvSpPr>
          <p:spPr bwMode="auto">
            <a:xfrm>
              <a:off x="7220948" y="4559129"/>
              <a:ext cx="75243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IoT Edge</a:t>
              </a:r>
            </a:p>
          </p:txBody>
        </p:sp>
      </p:grpSp>
      <p:grpSp>
        <p:nvGrpSpPr>
          <p:cNvPr id="141" name="Group 140">
            <a:extLst>
              <a:ext uri="{FF2B5EF4-FFF2-40B4-BE49-F238E27FC236}">
                <a16:creationId xmlns:a16="http://schemas.microsoft.com/office/drawing/2014/main" id="{B61142DF-126A-4264-A759-43B130179D88}"/>
              </a:ext>
            </a:extLst>
          </p:cNvPr>
          <p:cNvGrpSpPr/>
          <p:nvPr/>
        </p:nvGrpSpPr>
        <p:grpSpPr>
          <a:xfrm>
            <a:off x="8387429" y="2183863"/>
            <a:ext cx="3357630" cy="3419098"/>
            <a:chOff x="8283071" y="2183863"/>
            <a:chExt cx="3357630" cy="3419098"/>
          </a:xfrm>
        </p:grpSpPr>
        <p:sp>
          <p:nvSpPr>
            <p:cNvPr id="142" name="Rectangle 141">
              <a:extLst>
                <a:ext uri="{FF2B5EF4-FFF2-40B4-BE49-F238E27FC236}">
                  <a16:creationId xmlns:a16="http://schemas.microsoft.com/office/drawing/2014/main" id="{7DA1ED97-1B38-46C0-A3C2-33DE6C295EE3}"/>
                </a:ext>
              </a:extLst>
            </p:cNvPr>
            <p:cNvSpPr/>
            <p:nvPr/>
          </p:nvSpPr>
          <p:spPr bwMode="auto">
            <a:xfrm>
              <a:off x="8440989" y="2619106"/>
              <a:ext cx="1040516"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VS Tools </a:t>
              </a:r>
              <a:b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for AI</a:t>
              </a:r>
            </a:p>
          </p:txBody>
        </p:sp>
        <p:sp>
          <p:nvSpPr>
            <p:cNvPr id="143" name="Rectangle 142">
              <a:extLst>
                <a:ext uri="{FF2B5EF4-FFF2-40B4-BE49-F238E27FC236}">
                  <a16:creationId xmlns:a16="http://schemas.microsoft.com/office/drawing/2014/main" id="{C6053B38-8FC9-4769-A939-A4367FA419A5}"/>
                </a:ext>
              </a:extLst>
            </p:cNvPr>
            <p:cNvSpPr/>
            <p:nvPr/>
          </p:nvSpPr>
          <p:spPr bwMode="auto">
            <a:xfrm>
              <a:off x="9545632" y="2619106"/>
              <a:ext cx="896634"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Studio</a:t>
              </a:r>
            </a:p>
          </p:txBody>
        </p:sp>
        <p:sp>
          <p:nvSpPr>
            <p:cNvPr id="144" name="Rectangle 143">
              <a:extLst>
                <a:ext uri="{FF2B5EF4-FFF2-40B4-BE49-F238E27FC236}">
                  <a16:creationId xmlns:a16="http://schemas.microsoft.com/office/drawing/2014/main" id="{7DF5E67D-1818-43EA-B375-11FA28D56FC8}"/>
                </a:ext>
              </a:extLst>
            </p:cNvPr>
            <p:cNvSpPr/>
            <p:nvPr/>
          </p:nvSpPr>
          <p:spPr bwMode="auto">
            <a:xfrm>
              <a:off x="8283071" y="2183863"/>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CODING &amp; MANAGEMENT TOOLS</a:t>
              </a:r>
            </a:p>
          </p:txBody>
        </p:sp>
        <p:sp>
          <p:nvSpPr>
            <p:cNvPr id="145" name="Rectangle 144">
              <a:extLst>
                <a:ext uri="{FF2B5EF4-FFF2-40B4-BE49-F238E27FC236}">
                  <a16:creationId xmlns:a16="http://schemas.microsoft.com/office/drawing/2014/main" id="{21551998-7EA4-4A0F-9D0C-2439D031734C}"/>
                </a:ext>
              </a:extLst>
            </p:cNvPr>
            <p:cNvSpPr/>
            <p:nvPr/>
          </p:nvSpPr>
          <p:spPr bwMode="auto">
            <a:xfrm>
              <a:off x="10522021" y="2619106"/>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Workbench</a:t>
              </a:r>
            </a:p>
          </p:txBody>
        </p:sp>
        <p:sp>
          <p:nvSpPr>
            <p:cNvPr id="146" name="Rectangle 145">
              <a:extLst>
                <a:ext uri="{FF2B5EF4-FFF2-40B4-BE49-F238E27FC236}">
                  <a16:creationId xmlns:a16="http://schemas.microsoft.com/office/drawing/2014/main" id="{F384834B-D138-4D4F-8B0E-01D321982E29}"/>
                </a:ext>
              </a:extLst>
            </p:cNvPr>
            <p:cNvSpPr/>
            <p:nvPr/>
          </p:nvSpPr>
          <p:spPr bwMode="auto">
            <a:xfrm>
              <a:off x="8283071" y="3930076"/>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DEEP LEARNING FRAMEWORKS</a:t>
              </a:r>
            </a:p>
          </p:txBody>
        </p:sp>
        <p:sp>
          <p:nvSpPr>
            <p:cNvPr id="147" name="Rectangle 146">
              <a:extLst>
                <a:ext uri="{FF2B5EF4-FFF2-40B4-BE49-F238E27FC236}">
                  <a16:creationId xmlns:a16="http://schemas.microsoft.com/office/drawing/2014/main" id="{CCD8B23F-9794-483F-A654-1DB74B80D306}"/>
                </a:ext>
              </a:extLst>
            </p:cNvPr>
            <p:cNvSpPr/>
            <p:nvPr/>
          </p:nvSpPr>
          <p:spPr bwMode="auto">
            <a:xfrm>
              <a:off x="8440738" y="4579938"/>
              <a:ext cx="846137" cy="614362"/>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Toolkit</a:t>
              </a:r>
            </a:p>
          </p:txBody>
        </p:sp>
        <p:sp>
          <p:nvSpPr>
            <p:cNvPr id="148" name="Rectangle 147">
              <a:extLst>
                <a:ext uri="{FF2B5EF4-FFF2-40B4-BE49-F238E27FC236}">
                  <a16:creationId xmlns:a16="http://schemas.microsoft.com/office/drawing/2014/main" id="{C7B35767-6CE7-4819-ADB9-0BF9119D8E16}"/>
                </a:ext>
              </a:extLst>
            </p:cNvPr>
            <p:cNvSpPr/>
            <p:nvPr/>
          </p:nvSpPr>
          <p:spPr bwMode="auto">
            <a:xfrm>
              <a:off x="9481505" y="4587350"/>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TensorFlow</a:t>
              </a:r>
            </a:p>
          </p:txBody>
        </p:sp>
        <p:sp>
          <p:nvSpPr>
            <p:cNvPr id="149" name="Rectangle 148">
              <a:extLst>
                <a:ext uri="{FF2B5EF4-FFF2-40B4-BE49-F238E27FC236}">
                  <a16:creationId xmlns:a16="http://schemas.microsoft.com/office/drawing/2014/main" id="{D430DCDF-81F1-413F-ABCD-98E5E568E473}"/>
                </a:ext>
              </a:extLst>
            </p:cNvPr>
            <p:cNvSpPr/>
            <p:nvPr/>
          </p:nvSpPr>
          <p:spPr bwMode="auto">
            <a:xfrm>
              <a:off x="10522021" y="4587349"/>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Caffe</a:t>
              </a:r>
            </a:p>
          </p:txBody>
        </p:sp>
        <p:sp>
          <p:nvSpPr>
            <p:cNvPr id="150" name="Rectangle 149">
              <a:extLst>
                <a:ext uri="{FF2B5EF4-FFF2-40B4-BE49-F238E27FC236}">
                  <a16:creationId xmlns:a16="http://schemas.microsoft.com/office/drawing/2014/main" id="{FB12FA12-0FC6-4C20-AD27-E2A9CFB486ED}"/>
                </a:ext>
              </a:extLst>
            </p:cNvPr>
            <p:cNvSpPr/>
            <p:nvPr/>
          </p:nvSpPr>
          <p:spPr bwMode="auto">
            <a:xfrm>
              <a:off x="8440738" y="5345376"/>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(Scikit-learn, MXNet, Keras, Chainer, Gluon…)</a:t>
              </a:r>
            </a:p>
          </p:txBody>
        </p:sp>
        <p:sp>
          <p:nvSpPr>
            <p:cNvPr id="151" name="Rectangle 150">
              <a:extLst>
                <a:ext uri="{FF2B5EF4-FFF2-40B4-BE49-F238E27FC236}">
                  <a16:creationId xmlns:a16="http://schemas.microsoft.com/office/drawing/2014/main" id="{62936A50-074E-433A-89E2-B17862259435}"/>
                </a:ext>
              </a:extLst>
            </p:cNvPr>
            <p:cNvSpPr/>
            <p:nvPr/>
          </p:nvSpPr>
          <p:spPr bwMode="auto">
            <a:xfrm>
              <a:off x="9789094" y="4224592"/>
              <a:ext cx="137592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3rd Party</a:t>
              </a:r>
            </a:p>
          </p:txBody>
        </p:sp>
        <p:sp>
          <p:nvSpPr>
            <p:cNvPr id="152" name="Rectangle 151">
              <a:extLst>
                <a:ext uri="{FF2B5EF4-FFF2-40B4-BE49-F238E27FC236}">
                  <a16:creationId xmlns:a16="http://schemas.microsoft.com/office/drawing/2014/main" id="{642DFB83-ECF9-4A99-9C34-EE75B3419890}"/>
                </a:ext>
              </a:extLst>
            </p:cNvPr>
            <p:cNvSpPr/>
            <p:nvPr/>
          </p:nvSpPr>
          <p:spPr bwMode="auto">
            <a:xfrm>
              <a:off x="8448813" y="3315530"/>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base" latinLnBrk="0" hangingPunct="1">
                <a:lnSpc>
                  <a:spcPct val="15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(PyCharm, Jupyter Notebooks…)</a:t>
              </a:r>
            </a:p>
          </p:txBody>
        </p:sp>
      </p:grpSp>
      <p:sp>
        <p:nvSpPr>
          <p:cNvPr id="153" name="Rectangle 152">
            <a:extLst>
              <a:ext uri="{FF2B5EF4-FFF2-40B4-BE49-F238E27FC236}">
                <a16:creationId xmlns:a16="http://schemas.microsoft.com/office/drawing/2014/main" id="{5DEFB41C-4134-48B8-BDE6-991FADFB2A5C}"/>
              </a:ext>
            </a:extLst>
          </p:cNvPr>
          <p:cNvSpPr/>
          <p:nvPr/>
        </p:nvSpPr>
        <p:spPr>
          <a:xfrm>
            <a:off x="345014" y="1713166"/>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Azure AI 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3985241"/>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Azure 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562154"/>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Tools</a:t>
            </a:r>
          </a:p>
        </p:txBody>
      </p:sp>
      <p:grpSp>
        <p:nvGrpSpPr>
          <p:cNvPr id="9" name="Group 8">
            <a:extLst>
              <a:ext uri="{FF2B5EF4-FFF2-40B4-BE49-F238E27FC236}">
                <a16:creationId xmlns:a16="http://schemas.microsoft.com/office/drawing/2014/main" id="{C9CDC1B2-DEA2-4D19-9520-ADA45F5094E2}"/>
              </a:ext>
            </a:extLst>
          </p:cNvPr>
          <p:cNvGrpSpPr/>
          <p:nvPr/>
        </p:nvGrpSpPr>
        <p:grpSpPr>
          <a:xfrm>
            <a:off x="9612657" y="3234476"/>
            <a:ext cx="893470" cy="893470"/>
            <a:chOff x="9612657" y="3234476"/>
            <a:chExt cx="893470" cy="893470"/>
          </a:xfrm>
        </p:grpSpPr>
        <p:sp>
          <p:nvSpPr>
            <p:cNvPr id="2" name="Oval 1">
              <a:extLst>
                <a:ext uri="{FF2B5EF4-FFF2-40B4-BE49-F238E27FC236}">
                  <a16:creationId xmlns:a16="http://schemas.microsoft.com/office/drawing/2014/main" id="{F8FEECFF-E0B5-42C2-A476-E42D680DF292}"/>
                </a:ext>
              </a:extLst>
            </p:cNvPr>
            <p:cNvSpPr/>
            <p:nvPr/>
          </p:nvSpPr>
          <p:spPr bwMode="auto">
            <a:xfrm>
              <a:off x="9612657" y="3234476"/>
              <a:ext cx="893470" cy="8934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9929561" y="3498331"/>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16F282D4-7041-42A2-9BA7-9202A5E54469}"/>
              </a:ext>
            </a:extLst>
          </p:cNvPr>
          <p:cNvGrpSpPr/>
          <p:nvPr/>
        </p:nvGrpSpPr>
        <p:grpSpPr>
          <a:xfrm>
            <a:off x="3807078" y="4711512"/>
            <a:ext cx="914400" cy="914400"/>
            <a:chOff x="3807078" y="4711512"/>
            <a:chExt cx="914400" cy="914400"/>
          </a:xfrm>
        </p:grpSpPr>
        <p:sp>
          <p:nvSpPr>
            <p:cNvPr id="51" name="Oval 50">
              <a:extLst>
                <a:ext uri="{FF2B5EF4-FFF2-40B4-BE49-F238E27FC236}">
                  <a16:creationId xmlns:a16="http://schemas.microsoft.com/office/drawing/2014/main" id="{C9B0E76C-F0C7-489D-BE06-6E34DDB0D6B9}"/>
                </a:ext>
              </a:extLst>
            </p:cNvPr>
            <p:cNvSpPr/>
            <p:nvPr/>
          </p:nvSpPr>
          <p:spPr bwMode="auto">
            <a:xfrm>
              <a:off x="3807078" y="4711512"/>
              <a:ext cx="914400" cy="914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01079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bg1"/>
            </a:solid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FDD0A51C-5FFC-4FE8-A638-867B82E92C46}"/>
              </a:ext>
            </a:extLst>
          </p:cNvPr>
          <p:cNvGrpSpPr/>
          <p:nvPr/>
        </p:nvGrpSpPr>
        <p:grpSpPr>
          <a:xfrm>
            <a:off x="3807078" y="2409622"/>
            <a:ext cx="914400" cy="91440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3" name="Title 2">
            <a:extLst>
              <a:ext uri="{FF2B5EF4-FFF2-40B4-BE49-F238E27FC236}">
                <a16:creationId xmlns:a16="http://schemas.microsoft.com/office/drawing/2014/main" id="{5F35FCE0-AB7A-4555-A257-A1AFC7AB2305}"/>
              </a:ext>
            </a:extLst>
          </p:cNvPr>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3530" b="0" i="0" u="none" strike="noStrike" kern="1200" cap="none" spc="-100" normalizeH="0" baseline="0" noProof="0" dirty="0">
                <a:ln w="3175">
                  <a:noFill/>
                </a:ln>
                <a:solidFill>
                  <a:schemeClr val="accent4"/>
                </a:solidFill>
                <a:effectLst/>
                <a:uLnTx/>
                <a:uFillTx/>
                <a:latin typeface="Segoe UI Semibold" panose="020B0702040204020203" pitchFamily="34" charset="0"/>
                <a:cs typeface="Segoe UI Semibold" panose="020B0702040204020203" pitchFamily="34" charset="0"/>
              </a:rPr>
              <a:t>Microsoft AI Platform</a:t>
            </a:r>
          </a:p>
        </p:txBody>
      </p:sp>
      <p:sp>
        <p:nvSpPr>
          <p:cNvPr id="52" name="Rectangle 51">
            <a:extLst>
              <a:ext uri="{FF2B5EF4-FFF2-40B4-BE49-F238E27FC236}">
                <a16:creationId xmlns:a16="http://schemas.microsoft.com/office/drawing/2014/main" id="{D3268FCA-A557-4AF1-9056-FE48DCF6C8EE}"/>
              </a:ext>
            </a:extLst>
          </p:cNvPr>
          <p:cNvSpPr/>
          <p:nvPr/>
        </p:nvSpPr>
        <p:spPr bwMode="auto">
          <a:xfrm>
            <a:off x="12328032" y="-7831"/>
            <a:ext cx="231244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Option 2: Detailed intro</a:t>
            </a:r>
          </a:p>
        </p:txBody>
      </p:sp>
      <p:sp>
        <p:nvSpPr>
          <p:cNvPr id="3" name="Rectangle 2">
            <a:extLst>
              <a:ext uri="{FF2B5EF4-FFF2-40B4-BE49-F238E27FC236}">
                <a16:creationId xmlns:a16="http://schemas.microsoft.com/office/drawing/2014/main" id="{EEA6E025-BFD2-43A4-88A5-AB7EFFFA7FAC}"/>
              </a:ext>
            </a:extLst>
          </p:cNvPr>
          <p:cNvSpPr/>
          <p:nvPr/>
        </p:nvSpPr>
        <p:spPr bwMode="auto">
          <a:xfrm>
            <a:off x="446940" y="2552901"/>
            <a:ext cx="2184877" cy="698357"/>
          </a:xfrm>
          <a:prstGeom prst="rect">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9115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11111E-6 L -4.16667E-6 -0.03518 " pathEditMode="relative" rAng="0" ptsTypes="AA">
                                      <p:cBhvr>
                                        <p:cTn id="6" dur="500" fill="hold"/>
                                        <p:tgtEl>
                                          <p:spTgt spid="153"/>
                                        </p:tgtEl>
                                        <p:attrNameLst>
                                          <p:attrName>ppt_x</p:attrName>
                                          <p:attrName>ppt_y</p:attrName>
                                        </p:attrNameLst>
                                      </p:cBhvr>
                                      <p:rCtr x="0" y="-1759"/>
                                    </p:animMotion>
                                  </p:childTnLst>
                                </p:cTn>
                              </p:par>
                              <p:par>
                                <p:cTn id="7" presetID="53" presetClass="exit" presetSubtype="32" fill="hold" nodeType="withEffect">
                                  <p:stCondLst>
                                    <p:cond delay="0"/>
                                  </p:stCondLst>
                                  <p:childTnLst>
                                    <p:anim calcmode="lin" valueType="num">
                                      <p:cBhvr>
                                        <p:cTn id="8" dur="500"/>
                                        <p:tgtEl>
                                          <p:spTgt spid="8"/>
                                        </p:tgtEl>
                                        <p:attrNameLst>
                                          <p:attrName>ppt_w</p:attrName>
                                        </p:attrNameLst>
                                      </p:cBhvr>
                                      <p:tavLst>
                                        <p:tav tm="0">
                                          <p:val>
                                            <p:strVal val="ppt_w"/>
                                          </p:val>
                                        </p:tav>
                                        <p:tav tm="100000">
                                          <p:val>
                                            <p:fltVal val="0"/>
                                          </p:val>
                                        </p:tav>
                                      </p:tavLst>
                                    </p:anim>
                                    <p:anim calcmode="lin" valueType="num">
                                      <p:cBhvr>
                                        <p:cTn id="9" dur="500"/>
                                        <p:tgtEl>
                                          <p:spTgt spid="8"/>
                                        </p:tgtEl>
                                        <p:attrNameLst>
                                          <p:attrName>ppt_h</p:attrName>
                                        </p:attrNameLst>
                                      </p:cBhvr>
                                      <p:tavLst>
                                        <p:tav tm="0">
                                          <p:val>
                                            <p:strVal val="ppt_h"/>
                                          </p:val>
                                        </p:tav>
                                        <p:tav tm="100000">
                                          <p:val>
                                            <p:fltVal val="0"/>
                                          </p:val>
                                        </p:tav>
                                      </p:tavLst>
                                    </p:anim>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4.16667E-6 -1.11111E-6 L -4.16667E-6 -0.05509 " pathEditMode="relative" rAng="0" ptsTypes="AA">
                                      <p:cBhvr>
                                        <p:cTn id="19" dur="500" fill="hold"/>
                                        <p:tgtEl>
                                          <p:spTgt spid="154"/>
                                        </p:tgtEl>
                                        <p:attrNameLst>
                                          <p:attrName>ppt_x</p:attrName>
                                          <p:attrName>ppt_y</p:attrName>
                                        </p:attrNameLst>
                                      </p:cBhvr>
                                      <p:rCtr x="0" y="-2755"/>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fade">
                                      <p:cBhvr>
                                        <p:cTn id="23" dur="500"/>
                                        <p:tgtEl>
                                          <p:spTgt spid="128"/>
                                        </p:tgtEl>
                                      </p:cBhvr>
                                    </p:animEffect>
                                  </p:childTnLst>
                                </p:cTn>
                              </p:par>
                              <p:par>
                                <p:cTn id="24" presetID="53" presetClass="exit" presetSubtype="32" fill="hold" nodeType="withEffect">
                                  <p:stCondLst>
                                    <p:cond delay="0"/>
                                  </p:stCondLst>
                                  <p:childTnLst>
                                    <p:anim calcmode="lin" valueType="num">
                                      <p:cBhvr>
                                        <p:cTn id="25" dur="500"/>
                                        <p:tgtEl>
                                          <p:spTgt spid="5"/>
                                        </p:tgtEl>
                                        <p:attrNameLst>
                                          <p:attrName>ppt_w</p:attrName>
                                        </p:attrNameLst>
                                      </p:cBhvr>
                                      <p:tavLst>
                                        <p:tav tm="0">
                                          <p:val>
                                            <p:strVal val="ppt_w"/>
                                          </p:val>
                                        </p:tav>
                                        <p:tav tm="100000">
                                          <p:val>
                                            <p:fltVal val="0"/>
                                          </p:val>
                                        </p:tav>
                                      </p:tavLst>
                                    </p:anim>
                                    <p:anim calcmode="lin" valueType="num">
                                      <p:cBhvr>
                                        <p:cTn id="26" dur="500"/>
                                        <p:tgtEl>
                                          <p:spTgt spid="5"/>
                                        </p:tgtEl>
                                        <p:attrNameLst>
                                          <p:attrName>ppt_h</p:attrName>
                                        </p:attrNameLst>
                                      </p:cBhvr>
                                      <p:tavLst>
                                        <p:tav tm="0">
                                          <p:val>
                                            <p:strVal val="ppt_h"/>
                                          </p:val>
                                        </p:tav>
                                        <p:tav tm="100000">
                                          <p:val>
                                            <p:fltVal val="0"/>
                                          </p:val>
                                        </p:tav>
                                      </p:tavLst>
                                    </p:anim>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3.75E-6 -3.7037E-6 L 3.75E-6 -0.15787 " pathEditMode="relative" rAng="0" ptsTypes="AA">
                                      <p:cBhvr>
                                        <p:cTn id="32" dur="500" fill="hold"/>
                                        <p:tgtEl>
                                          <p:spTgt spid="155"/>
                                        </p:tgtEl>
                                        <p:attrNameLst>
                                          <p:attrName>ppt_x</p:attrName>
                                          <p:attrName>ppt_y</p:attrName>
                                        </p:attrNameLst>
                                      </p:cBhvr>
                                      <p:rCtr x="0" y="-7894"/>
                                    </p:animMotion>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41"/>
                                        </p:tgtEl>
                                        <p:attrNameLst>
                                          <p:attrName>style.visibility</p:attrName>
                                        </p:attrNameLst>
                                      </p:cBhvr>
                                      <p:to>
                                        <p:strVal val="visible"/>
                                      </p:to>
                                    </p:set>
                                    <p:animEffect transition="in" filter="fade">
                                      <p:cBhvr>
                                        <p:cTn id="36" dur="500"/>
                                        <p:tgtEl>
                                          <p:spTgt spid="141"/>
                                        </p:tgtEl>
                                      </p:cBhvr>
                                    </p:animEffect>
                                  </p:childTnLst>
                                </p:cTn>
                              </p:par>
                              <p:par>
                                <p:cTn id="37" presetID="53" presetClass="exit" presetSubtype="32" fill="hold" nodeType="withEffect">
                                  <p:stCondLst>
                                    <p:cond delay="0"/>
                                  </p:stCondLst>
                                  <p:childTnLst>
                                    <p:anim calcmode="lin" valueType="num">
                                      <p:cBhvr>
                                        <p:cTn id="38" dur="500"/>
                                        <p:tgtEl>
                                          <p:spTgt spid="9"/>
                                        </p:tgtEl>
                                        <p:attrNameLst>
                                          <p:attrName>ppt_w</p:attrName>
                                        </p:attrNameLst>
                                      </p:cBhvr>
                                      <p:tavLst>
                                        <p:tav tm="0">
                                          <p:val>
                                            <p:strVal val="ppt_w"/>
                                          </p:val>
                                        </p:tav>
                                        <p:tav tm="100000">
                                          <p:val>
                                            <p:fltVal val="0"/>
                                          </p:val>
                                        </p:tav>
                                      </p:tavLst>
                                    </p:anim>
                                    <p:anim calcmode="lin" valueType="num">
                                      <p:cBhvr>
                                        <p:cTn id="39" dur="500"/>
                                        <p:tgtEl>
                                          <p:spTgt spid="9"/>
                                        </p:tgtEl>
                                        <p:attrNameLst>
                                          <p:attrName>ppt_h</p:attrName>
                                        </p:attrNameLst>
                                      </p:cBhvr>
                                      <p:tavLst>
                                        <p:tav tm="0">
                                          <p:val>
                                            <p:strVal val="ppt_h"/>
                                          </p:val>
                                        </p:tav>
                                        <p:tav tm="100000">
                                          <p:val>
                                            <p:fltVal val="0"/>
                                          </p:val>
                                        </p:tav>
                                      </p:tavLst>
                                    </p:anim>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5" grpId="0"/>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26"/>
            <a:ext cx="12208192" cy="35161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486"/>
            <a:ext cx="12192000" cy="3321934"/>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69241"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From faces to feelings, allow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your apps to understand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4946" y="4026796"/>
            <a:ext cx="1927313" cy="1777087"/>
          </a:xfrm>
          <a:prstGeom prst="rect">
            <a:avLst/>
          </a:prstGeom>
          <a:noFill/>
        </p:spPr>
        <p:txBody>
          <a:bodyPr wrap="square" lIns="179234" tIns="143388" rIns="89642"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to your users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by filtering noise, identifying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652" y="4026796"/>
            <a:ext cx="1927313" cy="168524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6042"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F3F3F"/>
                  </a:gs>
                  <a:gs pos="40000">
                    <a:srgbClr val="3F3F3F"/>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7768" y="4026796"/>
            <a:ext cx="1927313" cy="2347350"/>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F3F3F"/>
                  </a:gs>
                  <a:gs pos="40000">
                    <a:srgbClr val="3F3F3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2063" y="4026796"/>
            <a:ext cx="1927313" cy="158699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400"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dirty="0">
                <a:ln>
                  <a:noFill/>
                </a:ln>
                <a:gradFill>
                  <a:gsLst>
                    <a:gs pos="6364">
                      <a:srgbClr val="3F3F3F"/>
                    </a:gs>
                    <a:gs pos="21818">
                      <a:srgbClr val="3F3F3F"/>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42189"/>
            <a:ext cx="12209925" cy="3364609"/>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19431" y="1106060"/>
            <a:ext cx="7295200" cy="1068111"/>
          </a:xfrm>
          <a:prstGeom prst="rect">
            <a:avLst/>
          </a:prstGeom>
        </p:spPr>
        <p:txBody>
          <a:bodyPr wrap="square" anchor="ctr">
            <a:spAutoFit/>
          </a:bodyPr>
          <a:lstStyle/>
          <a:p>
            <a:pPr marL="0" marR="0" lvl="0" indent="0" algn="l" defTabSz="896042"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Light"/>
                <a:ea typeface="+mn-ea"/>
                <a:cs typeface="+mn-cs"/>
              </a:rPr>
              <a:t>Microsoft Cognitive Services</a:t>
            </a:r>
          </a:p>
          <a:p>
            <a:pPr marL="0" marR="0" lvl="0" indent="0" algn="l" defTabSz="896042"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Semilight"/>
                <a:ea typeface="+mn-ea"/>
                <a:cs typeface="+mn-cs"/>
              </a:rPr>
              <a:t>Give your apps a human side</a:t>
            </a:r>
          </a:p>
        </p:txBody>
      </p:sp>
      <p:cxnSp>
        <p:nvCxnSpPr>
          <p:cNvPr id="13" name="Straight Connector 12"/>
          <p:cNvCxnSpPr/>
          <p:nvPr/>
        </p:nvCxnSpPr>
        <p:spPr>
          <a:xfrm>
            <a:off x="1" y="3313042"/>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5042" y="2877375"/>
            <a:ext cx="1075710" cy="1075710"/>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0748" y="2877375"/>
            <a:ext cx="1075710" cy="1075710"/>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6453" y="2877375"/>
            <a:ext cx="1075710" cy="1075710"/>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2159" y="2877375"/>
            <a:ext cx="1075710" cy="1075710"/>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2009" y="2877375"/>
            <a:ext cx="1075710" cy="1075710"/>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3569" y="2877375"/>
            <a:ext cx="1075710" cy="1075710"/>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93478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59093D50-F401-42BE-AA67-E54306E8D38A}"/>
              </a:ext>
            </a:extLst>
          </p:cNvPr>
          <p:cNvGrpSpPr/>
          <p:nvPr/>
        </p:nvGrpSpPr>
        <p:grpSpPr>
          <a:xfrm>
            <a:off x="1" y="2877375"/>
            <a:ext cx="12191377" cy="8197692"/>
            <a:chOff x="1" y="2877375"/>
            <a:chExt cx="12191377" cy="8197692"/>
          </a:xfrm>
        </p:grpSpPr>
        <p:sp>
          <p:nvSpPr>
            <p:cNvPr id="40" name="Rectangle 39"/>
            <p:cNvSpPr/>
            <p:nvPr/>
          </p:nvSpPr>
          <p:spPr bwMode="auto">
            <a:xfrm>
              <a:off x="1" y="3341337"/>
              <a:ext cx="12191377" cy="77337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012A1733-71D9-4A02-A3C1-42208DCF17B5}"/>
                </a:ext>
              </a:extLst>
            </p:cNvPr>
            <p:cNvGrpSpPr/>
            <p:nvPr/>
          </p:nvGrpSpPr>
          <p:grpSpPr>
            <a:xfrm>
              <a:off x="1" y="2877375"/>
              <a:ext cx="12191377" cy="2000370"/>
              <a:chOff x="1" y="2877375"/>
              <a:chExt cx="12191377" cy="2000370"/>
            </a:xfrm>
          </p:grpSpPr>
          <p:cxnSp>
            <p:nvCxnSpPr>
              <p:cNvPr id="13" name="Straight Connector 12"/>
              <p:cNvCxnSpPr/>
              <p:nvPr/>
            </p:nvCxnSpPr>
            <p:spPr>
              <a:xfrm>
                <a:off x="1" y="3313058"/>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5C9DD03-2810-4A50-86E3-71D6389CB6D3}"/>
                  </a:ext>
                </a:extLst>
              </p:cNvPr>
              <p:cNvGrpSpPr/>
              <p:nvPr/>
            </p:nvGrpSpPr>
            <p:grpSpPr>
              <a:xfrm>
                <a:off x="269241" y="2877375"/>
                <a:ext cx="11655840" cy="2000370"/>
                <a:chOff x="269241" y="2877375"/>
                <a:chExt cx="11655840" cy="2000370"/>
              </a:xfrm>
            </p:grpSpPr>
            <p:sp>
              <p:nvSpPr>
                <p:cNvPr id="58" name="TextBox 57">
                  <a:extLst>
                    <a:ext uri="{FF2B5EF4-FFF2-40B4-BE49-F238E27FC236}">
                      <a16:creationId xmlns:a16="http://schemas.microsoft.com/office/drawing/2014/main" id="{CE91784E-6166-4157-A086-47AF5829C291}"/>
                    </a:ext>
                  </a:extLst>
                </p:cNvPr>
                <p:cNvSpPr txBox="1"/>
                <p:nvPr/>
              </p:nvSpPr>
              <p:spPr>
                <a:xfrm>
                  <a:off x="269241"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0" name="TextBox 59">
                  <a:extLst>
                    <a:ext uri="{FF2B5EF4-FFF2-40B4-BE49-F238E27FC236}">
                      <a16:creationId xmlns:a16="http://schemas.microsoft.com/office/drawing/2014/main" id="{EBF9DA2E-9908-4721-8CFB-B175F2E0DBF3}"/>
                    </a:ext>
                  </a:extLst>
                </p:cNvPr>
                <p:cNvSpPr txBox="1"/>
                <p:nvPr/>
              </p:nvSpPr>
              <p:spPr>
                <a:xfrm>
                  <a:off x="2214946" y="4026796"/>
                  <a:ext cx="1927313" cy="561126"/>
                </a:xfrm>
                <a:prstGeom prst="rect">
                  <a:avLst/>
                </a:prstGeom>
                <a:noFill/>
              </p:spPr>
              <p:txBody>
                <a:bodyPr wrap="square" lIns="179234" tIns="143388" rIns="89642"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1" name="TextBox 60">
                  <a:extLst>
                    <a:ext uri="{FF2B5EF4-FFF2-40B4-BE49-F238E27FC236}">
                      <a16:creationId xmlns:a16="http://schemas.microsoft.com/office/drawing/2014/main" id="{12D34DFA-7FCB-40A0-9A5D-0BF1796CA128}"/>
                    </a:ext>
                  </a:extLst>
                </p:cNvPr>
                <p:cNvSpPr txBox="1"/>
                <p:nvPr/>
              </p:nvSpPr>
              <p:spPr>
                <a:xfrm>
                  <a:off x="6106357"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2" name="TextBox 61">
                  <a:extLst>
                    <a:ext uri="{FF2B5EF4-FFF2-40B4-BE49-F238E27FC236}">
                      <a16:creationId xmlns:a16="http://schemas.microsoft.com/office/drawing/2014/main" id="{31DCBD62-25AE-40EF-89E0-40A1DDD1760D}"/>
                    </a:ext>
                  </a:extLst>
                </p:cNvPr>
                <p:cNvSpPr txBox="1"/>
                <p:nvPr/>
              </p:nvSpPr>
              <p:spPr>
                <a:xfrm>
                  <a:off x="4160652" y="4026796"/>
                  <a:ext cx="1927313" cy="850949"/>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896042"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a:ea typeface="+mn-ea"/>
                    <a:cs typeface="+mn-cs"/>
                  </a:endParaRPr>
                </a:p>
              </p:txBody>
            </p:sp>
            <p:sp>
              <p:nvSpPr>
                <p:cNvPr id="63" name="TextBox 62">
                  <a:extLst>
                    <a:ext uri="{FF2B5EF4-FFF2-40B4-BE49-F238E27FC236}">
                      <a16:creationId xmlns:a16="http://schemas.microsoft.com/office/drawing/2014/main" id="{47003A06-BE7C-4D55-AA62-A0026C225076}"/>
                    </a:ext>
                  </a:extLst>
                </p:cNvPr>
                <p:cNvSpPr txBox="1"/>
                <p:nvPr/>
              </p:nvSpPr>
              <p:spPr>
                <a:xfrm>
                  <a:off x="9997768"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4" name="TextBox 63">
                  <a:extLst>
                    <a:ext uri="{FF2B5EF4-FFF2-40B4-BE49-F238E27FC236}">
                      <a16:creationId xmlns:a16="http://schemas.microsoft.com/office/drawing/2014/main" id="{B8F0997B-D49E-448D-B177-57D49E5CA910}"/>
                    </a:ext>
                  </a:extLst>
                </p:cNvPr>
                <p:cNvSpPr txBox="1"/>
                <p:nvPr/>
              </p:nvSpPr>
              <p:spPr>
                <a:xfrm>
                  <a:off x="8052063" y="4026796"/>
                  <a:ext cx="1927313" cy="561126"/>
                </a:xfrm>
                <a:prstGeom prst="rect">
                  <a:avLst/>
                </a:prstGeom>
                <a:noFill/>
              </p:spPr>
              <p:txBody>
                <a:bodyPr wrap="square" lIns="179234" tIns="143388" rIns="179234" bIns="143388"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65" name="Group 64">
                  <a:extLst>
                    <a:ext uri="{FF2B5EF4-FFF2-40B4-BE49-F238E27FC236}">
                      <a16:creationId xmlns:a16="http://schemas.microsoft.com/office/drawing/2014/main" id="{953C3725-7B08-4406-A5F4-8C845F770ADB}"/>
                    </a:ext>
                  </a:extLst>
                </p:cNvPr>
                <p:cNvGrpSpPr/>
                <p:nvPr/>
              </p:nvGrpSpPr>
              <p:grpSpPr>
                <a:xfrm>
                  <a:off x="695042" y="2877375"/>
                  <a:ext cx="1075710" cy="1075710"/>
                  <a:chOff x="1635346" y="1767983"/>
                  <a:chExt cx="1287898" cy="1287898"/>
                </a:xfrm>
              </p:grpSpPr>
              <p:sp>
                <p:nvSpPr>
                  <p:cNvPr id="66" name="Oval 65">
                    <a:extLst>
                      <a:ext uri="{FF2B5EF4-FFF2-40B4-BE49-F238E27FC236}">
                        <a16:creationId xmlns:a16="http://schemas.microsoft.com/office/drawing/2014/main" id="{FF88583A-A4B5-472C-BD1D-F304D7A13E6C}"/>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7" name="Picture 66">
                    <a:extLst>
                      <a:ext uri="{FF2B5EF4-FFF2-40B4-BE49-F238E27FC236}">
                        <a16:creationId xmlns:a16="http://schemas.microsoft.com/office/drawing/2014/main" id="{66041E24-20F9-4B40-8784-639454BA7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68" name="Group 67">
                  <a:extLst>
                    <a:ext uri="{FF2B5EF4-FFF2-40B4-BE49-F238E27FC236}">
                      <a16:creationId xmlns:a16="http://schemas.microsoft.com/office/drawing/2014/main" id="{23CACF17-48E4-4C32-B3A9-4A74D7D7381F}"/>
                    </a:ext>
                  </a:extLst>
                </p:cNvPr>
                <p:cNvGrpSpPr/>
                <p:nvPr/>
              </p:nvGrpSpPr>
              <p:grpSpPr>
                <a:xfrm>
                  <a:off x="2640748" y="2877375"/>
                  <a:ext cx="1075710" cy="1075710"/>
                  <a:chOff x="1920558" y="3040063"/>
                  <a:chExt cx="1097280" cy="1097280"/>
                </a:xfrm>
              </p:grpSpPr>
              <p:sp>
                <p:nvSpPr>
                  <p:cNvPr id="69" name="Oval 68">
                    <a:extLst>
                      <a:ext uri="{FF2B5EF4-FFF2-40B4-BE49-F238E27FC236}">
                        <a16:creationId xmlns:a16="http://schemas.microsoft.com/office/drawing/2014/main" id="{BD8F3FDB-419F-4C7B-83F9-DBA89966655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0" name="Picture 69">
                    <a:extLst>
                      <a:ext uri="{FF2B5EF4-FFF2-40B4-BE49-F238E27FC236}">
                        <a16:creationId xmlns:a16="http://schemas.microsoft.com/office/drawing/2014/main" id="{6069CFDB-2A3C-4C63-9040-F039D20CE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71" name="Group 70">
                  <a:extLst>
                    <a:ext uri="{FF2B5EF4-FFF2-40B4-BE49-F238E27FC236}">
                      <a16:creationId xmlns:a16="http://schemas.microsoft.com/office/drawing/2014/main" id="{1679D710-ECAD-4807-8C9D-F726F017C9D9}"/>
                    </a:ext>
                  </a:extLst>
                </p:cNvPr>
                <p:cNvGrpSpPr/>
                <p:nvPr/>
              </p:nvGrpSpPr>
              <p:grpSpPr>
                <a:xfrm>
                  <a:off x="4586453" y="2877375"/>
                  <a:ext cx="1075710" cy="1075710"/>
                  <a:chOff x="4678421" y="2934576"/>
                  <a:chExt cx="1097280" cy="1097280"/>
                </a:xfrm>
              </p:grpSpPr>
              <p:sp>
                <p:nvSpPr>
                  <p:cNvPr id="72" name="Oval 71">
                    <a:extLst>
                      <a:ext uri="{FF2B5EF4-FFF2-40B4-BE49-F238E27FC236}">
                        <a16:creationId xmlns:a16="http://schemas.microsoft.com/office/drawing/2014/main" id="{6BCB59D9-7935-4F99-921E-A0780D6CA14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3" name="Picture 72">
                    <a:extLst>
                      <a:ext uri="{FF2B5EF4-FFF2-40B4-BE49-F238E27FC236}">
                        <a16:creationId xmlns:a16="http://schemas.microsoft.com/office/drawing/2014/main" id="{FB67341E-D5ED-422A-B1B9-9006EBF9C3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4" name="Group 73">
                  <a:extLst>
                    <a:ext uri="{FF2B5EF4-FFF2-40B4-BE49-F238E27FC236}">
                      <a16:creationId xmlns:a16="http://schemas.microsoft.com/office/drawing/2014/main" id="{9AE152EF-46CB-4AD1-8C8E-73F3CE7FD165}"/>
                    </a:ext>
                  </a:extLst>
                </p:cNvPr>
                <p:cNvGrpSpPr/>
                <p:nvPr/>
              </p:nvGrpSpPr>
              <p:grpSpPr>
                <a:xfrm>
                  <a:off x="6532159" y="2877375"/>
                  <a:ext cx="1075710" cy="1075710"/>
                  <a:chOff x="6663142" y="2934576"/>
                  <a:chExt cx="1097280" cy="1097280"/>
                </a:xfrm>
              </p:grpSpPr>
              <p:sp>
                <p:nvSpPr>
                  <p:cNvPr id="75" name="Oval 74">
                    <a:extLst>
                      <a:ext uri="{FF2B5EF4-FFF2-40B4-BE49-F238E27FC236}">
                        <a16:creationId xmlns:a16="http://schemas.microsoft.com/office/drawing/2014/main" id="{66C2DE71-0251-41A4-820E-E054D8CD3DD7}"/>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6" name="Picture 75">
                    <a:extLst>
                      <a:ext uri="{FF2B5EF4-FFF2-40B4-BE49-F238E27FC236}">
                        <a16:creationId xmlns:a16="http://schemas.microsoft.com/office/drawing/2014/main" id="{E45145AF-D941-42F3-9EEE-A79D940D92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7" name="Group 76">
                  <a:extLst>
                    <a:ext uri="{FF2B5EF4-FFF2-40B4-BE49-F238E27FC236}">
                      <a16:creationId xmlns:a16="http://schemas.microsoft.com/office/drawing/2014/main" id="{356DAF8E-89B1-4760-9B8F-70C97C8B2E1C}"/>
                    </a:ext>
                  </a:extLst>
                </p:cNvPr>
                <p:cNvGrpSpPr/>
                <p:nvPr/>
              </p:nvGrpSpPr>
              <p:grpSpPr>
                <a:xfrm>
                  <a:off x="8482009" y="2877375"/>
                  <a:ext cx="1075710" cy="1075710"/>
                  <a:chOff x="8652091" y="2934576"/>
                  <a:chExt cx="1097280" cy="1097280"/>
                </a:xfrm>
              </p:grpSpPr>
              <p:sp>
                <p:nvSpPr>
                  <p:cNvPr id="78" name="Oval 77">
                    <a:extLst>
                      <a:ext uri="{FF2B5EF4-FFF2-40B4-BE49-F238E27FC236}">
                        <a16:creationId xmlns:a16="http://schemas.microsoft.com/office/drawing/2014/main" id="{DC6FDB43-F109-4752-B216-5E88A370CF88}"/>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9" name="Picture 78">
                    <a:extLst>
                      <a:ext uri="{FF2B5EF4-FFF2-40B4-BE49-F238E27FC236}">
                        <a16:creationId xmlns:a16="http://schemas.microsoft.com/office/drawing/2014/main" id="{FE935B43-20C9-4DF8-BCD4-64176FF416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80" name="Group 79">
                  <a:extLst>
                    <a:ext uri="{FF2B5EF4-FFF2-40B4-BE49-F238E27FC236}">
                      <a16:creationId xmlns:a16="http://schemas.microsoft.com/office/drawing/2014/main" id="{C5A076B6-6873-4494-8A0B-3AC9B12565CC}"/>
                    </a:ext>
                  </a:extLst>
                </p:cNvPr>
                <p:cNvGrpSpPr/>
                <p:nvPr/>
              </p:nvGrpSpPr>
              <p:grpSpPr>
                <a:xfrm>
                  <a:off x="10423569" y="2877375"/>
                  <a:ext cx="1075710" cy="1075710"/>
                  <a:chOff x="10632583" y="2934576"/>
                  <a:chExt cx="1097280" cy="1097280"/>
                </a:xfrm>
              </p:grpSpPr>
              <p:sp>
                <p:nvSpPr>
                  <p:cNvPr id="81" name="Oval 80">
                    <a:extLst>
                      <a:ext uri="{FF2B5EF4-FFF2-40B4-BE49-F238E27FC236}">
                        <a16:creationId xmlns:a16="http://schemas.microsoft.com/office/drawing/2014/main" id="{AEB5E3B2-A55F-4783-8BE2-05F991E1EF06}"/>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2" name="Picture 81">
                    <a:extLst>
                      <a:ext uri="{FF2B5EF4-FFF2-40B4-BE49-F238E27FC236}">
                        <a16:creationId xmlns:a16="http://schemas.microsoft.com/office/drawing/2014/main" id="{AF2FC403-61A1-44FD-8A9B-A1D50527D9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grpSp>
      <p:sp>
        <p:nvSpPr>
          <p:cNvPr id="41" name="Rectangle 40">
            <a:extLst>
              <a:ext uri="{FF2B5EF4-FFF2-40B4-BE49-F238E27FC236}">
                <a16:creationId xmlns:a16="http://schemas.microsoft.com/office/drawing/2014/main" id="{9B20F9EF-3ECE-4922-B5C5-E83DCFEAAEB2}"/>
              </a:ext>
            </a:extLst>
          </p:cNvPr>
          <p:cNvSpPr/>
          <p:nvPr/>
        </p:nvSpPr>
        <p:spPr>
          <a:xfrm>
            <a:off x="320250" y="1105448"/>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22" name="Rectangle 21">
            <a:extLst>
              <a:ext uri="{FF2B5EF4-FFF2-40B4-BE49-F238E27FC236}">
                <a16:creationId xmlns:a16="http://schemas.microsoft.com/office/drawing/2014/main" id="{783D0527-B5A1-46EA-BF75-DE500132D537}"/>
              </a:ext>
            </a:extLst>
          </p:cNvPr>
          <p:cNvSpPr/>
          <p:nvPr/>
        </p:nvSpPr>
        <p:spPr>
          <a:xfrm>
            <a:off x="204598" y="3094559"/>
            <a:ext cx="2065864" cy="1955022"/>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23" name="Rectangle 22">
            <a:extLst>
              <a:ext uri="{FF2B5EF4-FFF2-40B4-BE49-F238E27FC236}">
                <a16:creationId xmlns:a16="http://schemas.microsoft.com/office/drawing/2014/main" id="{24A98663-CEF7-4FEB-ABD7-903ED71EE06B}"/>
              </a:ext>
            </a:extLst>
          </p:cNvPr>
          <p:cNvSpPr/>
          <p:nvPr/>
        </p:nvSpPr>
        <p:spPr>
          <a:xfrm>
            <a:off x="9896450" y="3094558"/>
            <a:ext cx="2120283" cy="297293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165724" y="3094557"/>
            <a:ext cx="1726629" cy="247415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064731" y="3094557"/>
            <a:ext cx="2034916" cy="234843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 Maker</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155594" y="3094558"/>
            <a:ext cx="1954183" cy="289758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Understanding </a:t>
            </a:r>
          </a:p>
          <a:p>
            <a:pPr marL="0" marR="0" lvl="0" indent="0" algn="ctr" defTabSz="914139" rtl="0" eaLnBrk="1" fontAlgn="auto" latinLnBrk="0" hangingPunct="1">
              <a:lnSpc>
                <a:spcPct val="90000"/>
              </a:lnSpc>
              <a:spcBef>
                <a:spcPts val="0"/>
              </a:spcBef>
              <a:spcAft>
                <a:spcPts val="1400"/>
              </a:spcAft>
              <a:buClrTx/>
              <a:buSzTx/>
              <a:buFontTx/>
              <a:buNone/>
              <a:tabLst/>
              <a:defRPr/>
            </a:pPr>
            <a:endPar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B657DF13-1FA1-49C7-907E-5403C8DF564F}"/>
              </a:ext>
            </a:extLst>
          </p:cNvPr>
          <p:cNvSpPr txBox="1"/>
          <p:nvPr/>
        </p:nvSpPr>
        <p:spPr>
          <a:xfrm>
            <a:off x="2264080" y="3085784"/>
            <a:ext cx="1867140" cy="1366721"/>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Custom Speech Service</a:t>
            </a:r>
          </a:p>
        </p:txBody>
      </p:sp>
      <p:sp>
        <p:nvSpPr>
          <p:cNvPr id="5" name="Rectangle 4">
            <a:extLst>
              <a:ext uri="{FF2B5EF4-FFF2-40B4-BE49-F238E27FC236}">
                <a16:creationId xmlns:a16="http://schemas.microsoft.com/office/drawing/2014/main" id="{88A9F85D-A654-497F-96CE-7C776352D063}"/>
              </a:ext>
            </a:extLst>
          </p:cNvPr>
          <p:cNvSpPr/>
          <p:nvPr/>
        </p:nvSpPr>
        <p:spPr bwMode="auto">
          <a:xfrm>
            <a:off x="0" y="6412415"/>
            <a:ext cx="12192000" cy="9703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26656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41"/>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0 3.33333E-6 L 0 -0.20787 " pathEditMode="relative" rAng="0" ptsTypes="AA">
                                      <p:cBhvr>
                                        <p:cTn id="8" dur="750" fill="hold"/>
                                        <p:tgtEl>
                                          <p:spTgt spid="14"/>
                                        </p:tgtEl>
                                        <p:attrNameLst>
                                          <p:attrName>ppt_x</p:attrName>
                                          <p:attrName>ppt_y</p:attrName>
                                        </p:attrNameLst>
                                      </p:cBhvr>
                                      <p:rCtr x="0" y="-10394"/>
                                    </p:animMotion>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uiExpand="1"/>
      <p:bldP spid="23" grpId="0" uiExpand="1"/>
      <p:bldP spid="24" grpId="0" uiExpand="1"/>
      <p:bldP spid="25" grpId="0" uiExpand="1"/>
      <p:bldP spid="26" grpId="0" uiExpand="1"/>
      <p:bldP spid="29" grpId="0" uiExpan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15270"/>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892816"/>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1226" y="307823"/>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08" y="5739616"/>
            <a:ext cx="12320319" cy="1117899"/>
            <a:chOff x="-758" y="5739943"/>
            <a:chExt cx="12322067" cy="1118057"/>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758" y="6105236"/>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14142"/>
              <a:ext cx="1808220"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6354" y="6114142"/>
              <a:ext cx="2079636"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438" y="6114142"/>
              <a:ext cx="163487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6220865" y="6114142"/>
              <a:ext cx="1696284"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843" y="6114142"/>
              <a:ext cx="178575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0068"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5498" y="2601568"/>
            <a:ext cx="1927040" cy="561051"/>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092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7214"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787"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695042" y="1456985"/>
            <a:ext cx="10804237" cy="1075710"/>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4598" y="3085784"/>
            <a:ext cx="11812135" cy="2981704"/>
            <a:chOff x="204598" y="3085784"/>
            <a:chExt cx="11812135" cy="2981704"/>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62320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297293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Project Wollongong (location)</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195502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182678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Recommendations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a:t>
              </a: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362185"/>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400"/>
                </a:spcAft>
                <a:buClrTx/>
                <a:buSzTx/>
                <a:buFontTx/>
                <a:buNone/>
                <a:tabLst/>
                <a:defRPr/>
              </a:pPr>
              <a:endPar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83131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470"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p:txBody>
        </p:sp>
      </p:grpSp>
    </p:spTree>
    <p:extLst>
      <p:ext uri="{BB962C8B-B14F-4D97-AF65-F5344CB8AC3E}">
        <p14:creationId xmlns:p14="http://schemas.microsoft.com/office/powerpoint/2010/main" val="34527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57238E-6 1.05765E-6 L 4.57238E-6 -0.02701 " pathEditMode="relative" rAng="0" ptsTypes="AA">
                                      <p:cBhvr>
                                        <p:cTn id="6" dur="500" fill="hold"/>
                                        <p:tgtEl>
                                          <p:spTgt spid="61"/>
                                        </p:tgtEl>
                                        <p:attrNameLst>
                                          <p:attrName>ppt_x</p:attrName>
                                          <p:attrName>ppt_y</p:attrName>
                                        </p:attrNameLst>
                                      </p:cBhvr>
                                      <p:rCtr x="0" y="-1362"/>
                                    </p:animMotion>
                                  </p:childTnLst>
                                </p:cTn>
                              </p:par>
                              <p:par>
                                <p:cTn id="7" presetID="64" presetClass="path" presetSubtype="0" accel="50000" decel="50000" fill="hold" grpId="0" nodeType="withEffect">
                                  <p:stCondLst>
                                    <p:cond delay="0"/>
                                  </p:stCondLst>
                                  <p:childTnLst>
                                    <p:animMotion origin="layout" path="M 3.68394E-6 1.05765E-6 L 3.68394E-6 -0.02701 " pathEditMode="relative" rAng="0" ptsTypes="AA">
                                      <p:cBhvr>
                                        <p:cTn id="8" dur="500" fill="hold"/>
                                        <p:tgtEl>
                                          <p:spTgt spid="62"/>
                                        </p:tgtEl>
                                        <p:attrNameLst>
                                          <p:attrName>ppt_x</p:attrName>
                                          <p:attrName>ppt_y</p:attrName>
                                        </p:attrNameLst>
                                      </p:cBhvr>
                                      <p:rCtr x="0" y="-1362"/>
                                    </p:animMotion>
                                  </p:childTnLst>
                                </p:cTn>
                              </p:par>
                              <p:par>
                                <p:cTn id="9" presetID="64" presetClass="path" presetSubtype="0" accel="50000" decel="50000" fill="hold" grpId="0" nodeType="withEffect">
                                  <p:stCondLst>
                                    <p:cond delay="0"/>
                                  </p:stCondLst>
                                  <p:childTnLst>
                                    <p:animMotion origin="layout" path="M 2.79551E-6 1.05765E-6 L 2.79551E-6 -0.02587 " pathEditMode="relative" rAng="0" ptsTypes="AA">
                                      <p:cBhvr>
                                        <p:cTn id="10" dur="500" fill="hold"/>
                                        <p:tgtEl>
                                          <p:spTgt spid="64"/>
                                        </p:tgtEl>
                                        <p:attrNameLst>
                                          <p:attrName>ppt_x</p:attrName>
                                          <p:attrName>ppt_y</p:attrName>
                                        </p:attrNameLst>
                                      </p:cBhvr>
                                      <p:rCtr x="0" y="-1294"/>
                                    </p:animMotion>
                                  </p:childTnLst>
                                </p:cTn>
                              </p:par>
                              <p:par>
                                <p:cTn id="11" presetID="64" presetClass="path" presetSubtype="0" accel="50000" decel="50000" fill="hold" grpId="0" nodeType="withEffect">
                                  <p:stCondLst>
                                    <p:cond delay="0"/>
                                  </p:stCondLst>
                                  <p:childTnLst>
                                    <p:animMotion origin="layout" path="M 1.90707E-6 1.05765E-6 L 1.90707E-6 -0.02633 " pathEditMode="relative" rAng="0" ptsTypes="AA">
                                      <p:cBhvr>
                                        <p:cTn id="12" dur="500" fill="hold"/>
                                        <p:tgtEl>
                                          <p:spTgt spid="63"/>
                                        </p:tgtEl>
                                        <p:attrNameLst>
                                          <p:attrName>ppt_x</p:attrName>
                                          <p:attrName>ppt_y</p:attrName>
                                        </p:attrNameLst>
                                      </p:cBhvr>
                                      <p:rCtr x="0" y="-1316"/>
                                    </p:animMotion>
                                  </p:childTnLst>
                                </p:cTn>
                              </p:par>
                              <p:par>
                                <p:cTn id="13" presetID="64" presetClass="path" presetSubtype="0" accel="50000" decel="50000" fill="hold" grpId="0" nodeType="withEffect">
                                  <p:stCondLst>
                                    <p:cond delay="0"/>
                                  </p:stCondLst>
                                  <p:childTnLst>
                                    <p:animMotion origin="layout" path="M 1.01864E-6 1.05765E-6 L 1.01864E-6 -0.02656 " pathEditMode="relative" rAng="0" ptsTypes="AA">
                                      <p:cBhvr>
                                        <p:cTn id="14" dur="500" fill="hold"/>
                                        <p:tgtEl>
                                          <p:spTgt spid="68"/>
                                        </p:tgtEl>
                                        <p:attrNameLst>
                                          <p:attrName>ppt_x</p:attrName>
                                          <p:attrName>ppt_y</p:attrName>
                                        </p:attrNameLst>
                                      </p:cBhvr>
                                      <p:rCtr x="0" y="-1339"/>
                                    </p:animMotion>
                                  </p:childTnLst>
                                </p:cTn>
                              </p:par>
                              <p:par>
                                <p:cTn id="15" presetID="64" presetClass="path" presetSubtype="0" accel="50000" decel="50000" fill="hold" grpId="0" nodeType="withEffect">
                                  <p:stCondLst>
                                    <p:cond delay="0"/>
                                  </p:stCondLst>
                                  <p:childTnLst>
                                    <p:animMotion origin="layout" path="M 1.30202E-7 1.05765E-6 L 1.30202E-7 -0.02724 " pathEditMode="relative" rAng="0" ptsTypes="AA">
                                      <p:cBhvr>
                                        <p:cTn id="16" dur="500" fill="hold"/>
                                        <p:tgtEl>
                                          <p:spTgt spid="67"/>
                                        </p:tgtEl>
                                        <p:attrNameLst>
                                          <p:attrName>ppt_x</p:attrName>
                                          <p:attrName>ppt_y</p:attrName>
                                        </p:attrNameLst>
                                      </p:cBhvr>
                                      <p:rCtr x="0" y="-1362"/>
                                    </p:animMotion>
                                  </p:childTnLst>
                                </p:cTn>
                              </p:par>
                              <p:par>
                                <p:cTn id="17" presetID="64" presetClass="path" presetSubtype="0" accel="50000" decel="50000" fill="hold" nodeType="withEffect">
                                  <p:stCondLst>
                                    <p:cond delay="0"/>
                                  </p:stCondLst>
                                  <p:childTnLst>
                                    <p:animMotion origin="layout" path="M 1.90707E-6 1.05765E-6 L 1.90707E-6 -0.02633 " pathEditMode="relative" rAng="0" ptsTypes="AA">
                                      <p:cBhvr>
                                        <p:cTn id="18" dur="500" fill="hold"/>
                                        <p:tgtEl>
                                          <p:spTgt spid="4"/>
                                        </p:tgtEl>
                                        <p:attrNameLst>
                                          <p:attrName>ppt_x</p:attrName>
                                          <p:attrName>ppt_y</p:attrName>
                                        </p:attrNameLst>
                                      </p:cBhvr>
                                      <p:rCtr x="0" y="-1316"/>
                                    </p:animMotion>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1.66667E-6 1.11111E-6 L 1.66667E-6 0.06042 " pathEditMode="relative" rAng="0" ptsTypes="AA">
                                      <p:cBhvr>
                                        <p:cTn id="24" dur="750" spd="-100000" fill="hold"/>
                                        <p:tgtEl>
                                          <p:spTgt spid="3"/>
                                        </p:tgtEl>
                                        <p:attrNameLst>
                                          <p:attrName>ppt_x</p:attrName>
                                          <p:attrName>ppt_y</p:attrName>
                                        </p:attrNameLst>
                                      </p:cBhvr>
                                      <p:rCtr x="0" y="3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7" grpId="0"/>
      <p:bldP spid="6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D31A161E-BEA2-40E9-ACE7-5B3304E2041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48" name="Rectangle 47">
            <a:extLst>
              <a:ext uri="{FF2B5EF4-FFF2-40B4-BE49-F238E27FC236}">
                <a16:creationId xmlns:a16="http://schemas.microsoft.com/office/drawing/2014/main" id="{8772BEC2-E917-4B39-9CCF-0713C18D2319}"/>
              </a:ext>
            </a:extLst>
          </p:cNvPr>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B81C55F-D1FB-4364-8126-1052DF37F55C}"/>
              </a:ext>
            </a:extLst>
          </p:cNvPr>
          <p:cNvGrpSpPr/>
          <p:nvPr/>
        </p:nvGrpSpPr>
        <p:grpSpPr>
          <a:xfrm>
            <a:off x="863" y="1886851"/>
            <a:ext cx="12208194" cy="3012095"/>
            <a:chOff x="-1" y="1886633"/>
            <a:chExt cx="12209926" cy="3012522"/>
          </a:xfrm>
        </p:grpSpPr>
        <p:sp useBgFill="1">
          <p:nvSpPr>
            <p:cNvPr id="6" name="Rectangle 5">
              <a:extLst>
                <a:ext uri="{FF2B5EF4-FFF2-40B4-BE49-F238E27FC236}">
                  <a16:creationId xmlns:a16="http://schemas.microsoft.com/office/drawing/2014/main" id="{76ADDBAE-B857-4C13-A34A-4A44275EC17F}"/>
                </a:ext>
              </a:extLst>
            </p:cNvPr>
            <p:cNvSpPr/>
            <p:nvPr/>
          </p:nvSpPr>
          <p:spPr bwMode="auto">
            <a:xfrm>
              <a:off x="-1" y="1886633"/>
              <a:ext cx="12205703" cy="301252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46BF32E-EDFC-4375-8226-94547D856C90}"/>
                </a:ext>
              </a:extLst>
            </p:cNvPr>
            <p:cNvCxnSpPr>
              <a:cxnSpLocks/>
            </p:cNvCxnSpPr>
            <p:nvPr/>
          </p:nvCxnSpPr>
          <p:spPr>
            <a:xfrm>
              <a:off x="0" y="1892597"/>
              <a:ext cx="12209925"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8662D5AB-707C-469F-86D4-08A5A07F4B6F}"/>
              </a:ext>
            </a:extLst>
          </p:cNvPr>
          <p:cNvSpPr/>
          <p:nvPr/>
        </p:nvSpPr>
        <p:spPr>
          <a:xfrm>
            <a:off x="269758" y="1565179"/>
            <a:ext cx="11654496" cy="673491"/>
          </a:xfrm>
          <a:prstGeom prst="rect">
            <a:avLst/>
          </a:prstGeom>
        </p:spPr>
        <p:txBody>
          <a:bodyPr wrap="square" lIns="146284" tIns="91427" rIns="146284" bIns="91427">
            <a:spAutoFit/>
          </a:bodyPr>
          <a:lstStyle/>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The broadest set of custom AI services available, allowing customers to use their own data </a:t>
            </a:r>
            <a:b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br>
            <a:r>
              <a:rPr kumimoji="0" lang="en-US" sz="1765"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rPr>
              <a:t>with algorithms that are customized for their specific needs.</a:t>
            </a:r>
            <a:endParaRPr kumimoji="0" lang="en-US" sz="2800" b="0" i="0" u="none" strike="noStrike" kern="1200" cap="none" spc="0" normalizeH="0" baseline="0" noProof="0" dirty="0">
              <a:ln>
                <a:noFill/>
              </a:ln>
              <a:gradFill>
                <a:gsLst>
                  <a:gs pos="13000">
                    <a:srgbClr val="FFFFFF"/>
                  </a:gs>
                  <a:gs pos="83000">
                    <a:srgbClr val="FFFFFF"/>
                  </a:gs>
                </a:gsLst>
                <a:lin ang="10800000" scaled="0"/>
              </a:gradFill>
              <a:effectLst/>
              <a:uLnTx/>
              <a:uFillTx/>
              <a:latin typeface="Segoe UI"/>
              <a:ea typeface="+mn-ea"/>
              <a:cs typeface="+mn-cs"/>
            </a:endParaRPr>
          </a:p>
        </p:txBody>
      </p:sp>
      <p:sp>
        <p:nvSpPr>
          <p:cNvPr id="147" name="Rectangle 146">
            <a:extLst>
              <a:ext uri="{FF2B5EF4-FFF2-40B4-BE49-F238E27FC236}">
                <a16:creationId xmlns:a16="http://schemas.microsoft.com/office/drawing/2014/main" id="{038524A3-035C-4873-B90B-DD669D3F3515}"/>
              </a:ext>
            </a:extLst>
          </p:cNvPr>
          <p:cNvSpPr/>
          <p:nvPr/>
        </p:nvSpPr>
        <p:spPr bwMode="auto">
          <a:xfrm>
            <a:off x="108" y="6101148"/>
            <a:ext cx="12204729" cy="31842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D4264CB8-3EF4-447F-94A0-4BDE0141E960}"/>
              </a:ext>
            </a:extLst>
          </p:cNvPr>
          <p:cNvSpPr/>
          <p:nvPr/>
        </p:nvSpPr>
        <p:spPr>
          <a:xfrm>
            <a:off x="320875" y="6113761"/>
            <a:ext cx="1807964"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149" name="Rectangle 148">
            <a:extLst>
              <a:ext uri="{FF2B5EF4-FFF2-40B4-BE49-F238E27FC236}">
                <a16:creationId xmlns:a16="http://schemas.microsoft.com/office/drawing/2014/main" id="{757BFBF1-B280-476F-9F52-8E454D73EEEB}"/>
              </a:ext>
            </a:extLst>
          </p:cNvPr>
          <p:cNvSpPr/>
          <p:nvPr/>
        </p:nvSpPr>
        <p:spPr>
          <a:xfrm>
            <a:off x="2146914" y="6113761"/>
            <a:ext cx="2079341"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150" name="Rectangle 149">
            <a:extLst>
              <a:ext uri="{FF2B5EF4-FFF2-40B4-BE49-F238E27FC236}">
                <a16:creationId xmlns:a16="http://schemas.microsoft.com/office/drawing/2014/main" id="{B9519583-465E-47D1-96CE-E6BEA4F8BF78}"/>
              </a:ext>
            </a:extLst>
          </p:cNvPr>
          <p:cNvSpPr/>
          <p:nvPr/>
        </p:nvSpPr>
        <p:spPr>
          <a:xfrm>
            <a:off x="4302693" y="6113761"/>
            <a:ext cx="1634640"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151" name="Rectangle 150">
            <a:extLst>
              <a:ext uri="{FF2B5EF4-FFF2-40B4-BE49-F238E27FC236}">
                <a16:creationId xmlns:a16="http://schemas.microsoft.com/office/drawing/2014/main" id="{E5CFF42F-D749-4994-8ABE-6DE140F2778E}"/>
              </a:ext>
            </a:extLst>
          </p:cNvPr>
          <p:cNvSpPr/>
          <p:nvPr/>
        </p:nvSpPr>
        <p:spPr>
          <a:xfrm>
            <a:off x="6220848" y="6113761"/>
            <a:ext cx="1696044"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152" name="Rectangle 151">
            <a:extLst>
              <a:ext uri="{FF2B5EF4-FFF2-40B4-BE49-F238E27FC236}">
                <a16:creationId xmlns:a16="http://schemas.microsoft.com/office/drawing/2014/main" id="{CA51FF79-9F16-4C2C-A797-E3F1169F2777}"/>
              </a:ext>
            </a:extLst>
          </p:cNvPr>
          <p:cNvSpPr/>
          <p:nvPr/>
        </p:nvSpPr>
        <p:spPr>
          <a:xfrm>
            <a:off x="8122555" y="6113761"/>
            <a:ext cx="1785499" cy="544303"/>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0" name="Rectangle 49">
            <a:extLst>
              <a:ext uri="{FF2B5EF4-FFF2-40B4-BE49-F238E27FC236}">
                <a16:creationId xmlns:a16="http://schemas.microsoft.com/office/drawing/2014/main" id="{59941348-D0C4-4DC0-9594-B4CA0C8476E8}"/>
              </a:ext>
            </a:extLst>
          </p:cNvPr>
          <p:cNvSpPr/>
          <p:nvPr/>
        </p:nvSpPr>
        <p:spPr>
          <a:xfrm>
            <a:off x="269666"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a:t>
            </a:r>
          </a:p>
        </p:txBody>
      </p:sp>
      <p:sp>
        <p:nvSpPr>
          <p:cNvPr id="52" name="Rectangle 51">
            <a:extLst>
              <a:ext uri="{FF2B5EF4-FFF2-40B4-BE49-F238E27FC236}">
                <a16:creationId xmlns:a16="http://schemas.microsoft.com/office/drawing/2014/main" id="{A08D3319-250A-42A8-A432-8541170D5C12}"/>
              </a:ext>
            </a:extLst>
          </p:cNvPr>
          <p:cNvSpPr/>
          <p:nvPr/>
        </p:nvSpPr>
        <p:spPr>
          <a:xfrm>
            <a:off x="2602045" y="4521909"/>
            <a:ext cx="2340532" cy="917917"/>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Fine-tune speech recognition for anyone, anywhere</a:t>
            </a:r>
          </a:p>
        </p:txBody>
      </p:sp>
      <p:sp>
        <p:nvSpPr>
          <p:cNvPr id="53" name="Rectangle 52">
            <a:extLst>
              <a:ext uri="{FF2B5EF4-FFF2-40B4-BE49-F238E27FC236}">
                <a16:creationId xmlns:a16="http://schemas.microsoft.com/office/drawing/2014/main" id="{0E4C40D1-2A64-41D0-8DA6-5BA240BF17B5}"/>
              </a:ext>
            </a:extLst>
          </p:cNvPr>
          <p:cNvSpPr/>
          <p:nvPr/>
        </p:nvSpPr>
        <p:spPr>
          <a:xfrm>
            <a:off x="4934425"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Teach your apps to understand commands from your users</a:t>
            </a:r>
          </a:p>
        </p:txBody>
      </p:sp>
      <p:sp>
        <p:nvSpPr>
          <p:cNvPr id="54" name="Rectangle 53">
            <a:extLst>
              <a:ext uri="{FF2B5EF4-FFF2-40B4-BE49-F238E27FC236}">
                <a16:creationId xmlns:a16="http://schemas.microsoft.com/office/drawing/2014/main" id="{F8208056-B280-4E4A-BC67-BB38162018F1}"/>
              </a:ext>
            </a:extLst>
          </p:cNvPr>
          <p:cNvSpPr/>
          <p:nvPr/>
        </p:nvSpPr>
        <p:spPr>
          <a:xfrm>
            <a:off x="7266804" y="4521909"/>
            <a:ext cx="2340532" cy="1162343"/>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custom experiences with adaptive, contextual decision-making</a:t>
            </a:r>
          </a:p>
        </p:txBody>
      </p:sp>
      <p:sp>
        <p:nvSpPr>
          <p:cNvPr id="55" name="Rectangle 54">
            <a:extLst>
              <a:ext uri="{FF2B5EF4-FFF2-40B4-BE49-F238E27FC236}">
                <a16:creationId xmlns:a16="http://schemas.microsoft.com/office/drawing/2014/main" id="{2E9100BB-4048-4640-9686-CD28CA395ADA}"/>
              </a:ext>
            </a:extLst>
          </p:cNvPr>
          <p:cNvSpPr/>
          <p:nvPr/>
        </p:nvSpPr>
        <p:spPr>
          <a:xfrm>
            <a:off x="9599185" y="4521909"/>
            <a:ext cx="2340532" cy="917917"/>
          </a:xfrm>
          <a:prstGeom prst="rect">
            <a:avLst/>
          </a:prstGeom>
        </p:spPr>
        <p:txBody>
          <a:bodyPr wrap="square" lIns="146284" tIns="91427" rIns="146284" bIns="91427">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765" b="0" i="0" u="none" strike="noStrike" kern="1200" cap="none" spc="0" normalizeH="0" baseline="0" noProof="0" dirty="0">
                <a:ln>
                  <a:noFill/>
                </a:ln>
                <a:gradFill>
                  <a:gsLst>
                    <a:gs pos="92000">
                      <a:prstClr val="white"/>
                    </a:gs>
                    <a:gs pos="75000">
                      <a:prstClr val="white"/>
                    </a:gs>
                  </a:gsLst>
                </a:gradFill>
                <a:effectLst/>
                <a:uLnTx/>
                <a:uFillTx/>
                <a:latin typeface="Segoe UI Semilight" panose="020B0402040204020203" pitchFamily="34" charset="0"/>
                <a:ea typeface="+mn-ea"/>
                <a:cs typeface="Segoe UI Semilight" panose="020B0402040204020203" pitchFamily="34" charset="0"/>
              </a:rPr>
              <a:t>Create a highly-customized web search experience</a:t>
            </a:r>
          </a:p>
        </p:txBody>
      </p:sp>
      <p:grpSp>
        <p:nvGrpSpPr>
          <p:cNvPr id="8" name="Group 7">
            <a:extLst>
              <a:ext uri="{FF2B5EF4-FFF2-40B4-BE49-F238E27FC236}">
                <a16:creationId xmlns:a16="http://schemas.microsoft.com/office/drawing/2014/main" id="{1E548A72-D609-4BAA-B13B-85FF165B94AF}"/>
              </a:ext>
            </a:extLst>
          </p:cNvPr>
          <p:cNvGrpSpPr/>
          <p:nvPr/>
        </p:nvGrpSpPr>
        <p:grpSpPr>
          <a:xfrm>
            <a:off x="270068" y="1454819"/>
            <a:ext cx="1927040" cy="1517794"/>
            <a:chOff x="270068" y="-1773005"/>
            <a:chExt cx="1927040" cy="1517794"/>
          </a:xfrm>
        </p:grpSpPr>
        <p:grpSp>
          <p:nvGrpSpPr>
            <p:cNvPr id="87" name="Group 86">
              <a:extLst>
                <a:ext uri="{FF2B5EF4-FFF2-40B4-BE49-F238E27FC236}">
                  <a16:creationId xmlns:a16="http://schemas.microsoft.com/office/drawing/2014/main" id="{87C00B98-E53D-4B4B-B174-9FB3F10D207B}"/>
                </a:ext>
              </a:extLst>
            </p:cNvPr>
            <p:cNvGrpSpPr/>
            <p:nvPr/>
          </p:nvGrpSpPr>
          <p:grpSpPr>
            <a:xfrm>
              <a:off x="695042" y="-1773005"/>
              <a:ext cx="1075710" cy="1075710"/>
              <a:chOff x="1635346" y="1767983"/>
              <a:chExt cx="1287898" cy="1287898"/>
            </a:xfrm>
          </p:grpSpPr>
          <p:sp>
            <p:nvSpPr>
              <p:cNvPr id="104" name="Oval 103">
                <a:extLst>
                  <a:ext uri="{FF2B5EF4-FFF2-40B4-BE49-F238E27FC236}">
                    <a16:creationId xmlns:a16="http://schemas.microsoft.com/office/drawing/2014/main" id="{DEF98B8E-23F4-4104-8A23-C4495243160F}"/>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5" name="Picture 104">
                <a:extLst>
                  <a:ext uri="{FF2B5EF4-FFF2-40B4-BE49-F238E27FC236}">
                    <a16:creationId xmlns:a16="http://schemas.microsoft.com/office/drawing/2014/main" id="{9F23CFBF-B96D-4EDE-BF49-D49E0E3F2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sp>
          <p:nvSpPr>
            <p:cNvPr id="58" name="TextBox 57">
              <a:extLst>
                <a:ext uri="{FF2B5EF4-FFF2-40B4-BE49-F238E27FC236}">
                  <a16:creationId xmlns:a16="http://schemas.microsoft.com/office/drawing/2014/main" id="{ABD61408-0664-427A-AAEE-621C92E79303}"/>
                </a:ext>
              </a:extLst>
            </p:cNvPr>
            <p:cNvSpPr txBox="1"/>
            <p:nvPr/>
          </p:nvSpPr>
          <p:spPr>
            <a:xfrm>
              <a:off x="270068" y="-8162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9" name="Group 8">
            <a:extLst>
              <a:ext uri="{FF2B5EF4-FFF2-40B4-BE49-F238E27FC236}">
                <a16:creationId xmlns:a16="http://schemas.microsoft.com/office/drawing/2014/main" id="{8A565772-6448-4E89-A061-5D62D263BC8C}"/>
              </a:ext>
            </a:extLst>
          </p:cNvPr>
          <p:cNvGrpSpPr/>
          <p:nvPr/>
        </p:nvGrpSpPr>
        <p:grpSpPr>
          <a:xfrm>
            <a:off x="2215498" y="1454819"/>
            <a:ext cx="1927040" cy="1522295"/>
            <a:chOff x="2215498" y="-1773006"/>
            <a:chExt cx="1927040" cy="1522295"/>
          </a:xfrm>
        </p:grpSpPr>
        <p:grpSp>
          <p:nvGrpSpPr>
            <p:cNvPr id="88" name="Group 87">
              <a:extLst>
                <a:ext uri="{FF2B5EF4-FFF2-40B4-BE49-F238E27FC236}">
                  <a16:creationId xmlns:a16="http://schemas.microsoft.com/office/drawing/2014/main" id="{34AC3236-9F52-49CB-85E2-514635976F43}"/>
                </a:ext>
              </a:extLst>
            </p:cNvPr>
            <p:cNvGrpSpPr/>
            <p:nvPr/>
          </p:nvGrpSpPr>
          <p:grpSpPr>
            <a:xfrm>
              <a:off x="2640748" y="-1773006"/>
              <a:ext cx="1075710" cy="1075710"/>
              <a:chOff x="1920558" y="3040063"/>
              <a:chExt cx="1097280" cy="1097280"/>
            </a:xfrm>
          </p:grpSpPr>
          <p:sp>
            <p:nvSpPr>
              <p:cNvPr id="102" name="Oval 101">
                <a:extLst>
                  <a:ext uri="{FF2B5EF4-FFF2-40B4-BE49-F238E27FC236}">
                    <a16:creationId xmlns:a16="http://schemas.microsoft.com/office/drawing/2014/main" id="{3FEB7F0D-E401-498E-BDE3-90246147D734}"/>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4AEEB1C9-56ED-43D3-8DAF-CDF469252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sp>
          <p:nvSpPr>
            <p:cNvPr id="63" name="TextBox 62">
              <a:extLst>
                <a:ext uri="{FF2B5EF4-FFF2-40B4-BE49-F238E27FC236}">
                  <a16:creationId xmlns:a16="http://schemas.microsoft.com/office/drawing/2014/main" id="{DE5C8F30-6C5B-4BE9-98B8-830D95BC3162}"/>
                </a:ext>
              </a:extLst>
            </p:cNvPr>
            <p:cNvSpPr txBox="1"/>
            <p:nvPr/>
          </p:nvSpPr>
          <p:spPr>
            <a:xfrm>
              <a:off x="2215498" y="-811762"/>
              <a:ext cx="1927040" cy="561051"/>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11" name="Group 10">
            <a:extLst>
              <a:ext uri="{FF2B5EF4-FFF2-40B4-BE49-F238E27FC236}">
                <a16:creationId xmlns:a16="http://schemas.microsoft.com/office/drawing/2014/main" id="{43F5793F-ECF9-49F5-B008-590F8FB43880}"/>
              </a:ext>
            </a:extLst>
          </p:cNvPr>
          <p:cNvGrpSpPr/>
          <p:nvPr/>
        </p:nvGrpSpPr>
        <p:grpSpPr>
          <a:xfrm>
            <a:off x="6106357" y="1454819"/>
            <a:ext cx="1927040" cy="1522295"/>
            <a:chOff x="6106357" y="-1773006"/>
            <a:chExt cx="1927040" cy="1522295"/>
          </a:xfrm>
        </p:grpSpPr>
        <p:grpSp>
          <p:nvGrpSpPr>
            <p:cNvPr id="91" name="Group 90">
              <a:extLst>
                <a:ext uri="{FF2B5EF4-FFF2-40B4-BE49-F238E27FC236}">
                  <a16:creationId xmlns:a16="http://schemas.microsoft.com/office/drawing/2014/main" id="{5C696500-42C5-481E-98B7-2610EB9B51C7}"/>
                </a:ext>
              </a:extLst>
            </p:cNvPr>
            <p:cNvGrpSpPr/>
            <p:nvPr/>
          </p:nvGrpSpPr>
          <p:grpSpPr>
            <a:xfrm>
              <a:off x="6532159" y="-1773006"/>
              <a:ext cx="1075710" cy="1075710"/>
              <a:chOff x="6663142" y="2934576"/>
              <a:chExt cx="1097280" cy="1097280"/>
            </a:xfrm>
          </p:grpSpPr>
          <p:sp>
            <p:nvSpPr>
              <p:cNvPr id="98" name="Oval 97">
                <a:extLst>
                  <a:ext uri="{FF2B5EF4-FFF2-40B4-BE49-F238E27FC236}">
                    <a16:creationId xmlns:a16="http://schemas.microsoft.com/office/drawing/2014/main" id="{73BC3A46-94EF-4748-B9BE-FEDACF0CFFE9}"/>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9" name="Picture 98">
                <a:extLst>
                  <a:ext uri="{FF2B5EF4-FFF2-40B4-BE49-F238E27FC236}">
                    <a16:creationId xmlns:a16="http://schemas.microsoft.com/office/drawing/2014/main" id="{369D7877-5B2B-41D5-B9AD-DDCF9C522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sp>
          <p:nvSpPr>
            <p:cNvPr id="68" name="TextBox 67">
              <a:extLst>
                <a:ext uri="{FF2B5EF4-FFF2-40B4-BE49-F238E27FC236}">
                  <a16:creationId xmlns:a16="http://schemas.microsoft.com/office/drawing/2014/main" id="{CFA060CD-4B9C-4666-95B2-AFCCB64B9B25}"/>
                </a:ext>
              </a:extLst>
            </p:cNvPr>
            <p:cNvSpPr txBox="1"/>
            <p:nvPr/>
          </p:nvSpPr>
          <p:spPr>
            <a:xfrm>
              <a:off x="610635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grpSp>
        <p:nvGrpSpPr>
          <p:cNvPr id="10" name="Group 9">
            <a:extLst>
              <a:ext uri="{FF2B5EF4-FFF2-40B4-BE49-F238E27FC236}">
                <a16:creationId xmlns:a16="http://schemas.microsoft.com/office/drawing/2014/main" id="{241A009C-38FA-4320-9DB9-484B2938C780}"/>
              </a:ext>
            </a:extLst>
          </p:cNvPr>
          <p:cNvGrpSpPr/>
          <p:nvPr/>
        </p:nvGrpSpPr>
        <p:grpSpPr>
          <a:xfrm>
            <a:off x="4160927" y="1454819"/>
            <a:ext cx="1927040" cy="1522295"/>
            <a:chOff x="4160927" y="-1773006"/>
            <a:chExt cx="1927040" cy="1522295"/>
          </a:xfrm>
        </p:grpSpPr>
        <p:grpSp>
          <p:nvGrpSpPr>
            <p:cNvPr id="90" name="Group 89">
              <a:extLst>
                <a:ext uri="{FF2B5EF4-FFF2-40B4-BE49-F238E27FC236}">
                  <a16:creationId xmlns:a16="http://schemas.microsoft.com/office/drawing/2014/main" id="{BF089A33-5CCF-4A8F-B35F-F8D3F8C1D091}"/>
                </a:ext>
              </a:extLst>
            </p:cNvPr>
            <p:cNvGrpSpPr/>
            <p:nvPr/>
          </p:nvGrpSpPr>
          <p:grpSpPr>
            <a:xfrm>
              <a:off x="4586453" y="-1773006"/>
              <a:ext cx="1075710" cy="1075710"/>
              <a:chOff x="4678421" y="2934576"/>
              <a:chExt cx="1097280" cy="1097280"/>
            </a:xfrm>
          </p:grpSpPr>
          <p:sp>
            <p:nvSpPr>
              <p:cNvPr id="100" name="Oval 99">
                <a:extLst>
                  <a:ext uri="{FF2B5EF4-FFF2-40B4-BE49-F238E27FC236}">
                    <a16:creationId xmlns:a16="http://schemas.microsoft.com/office/drawing/2014/main" id="{EEAF1582-252D-4D86-9DEA-4585D6CF4AC7}"/>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1" name="Picture 100">
                <a:extLst>
                  <a:ext uri="{FF2B5EF4-FFF2-40B4-BE49-F238E27FC236}">
                    <a16:creationId xmlns:a16="http://schemas.microsoft.com/office/drawing/2014/main" id="{3F363D6C-9A5B-40B4-AD63-0AD7A822FA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sp>
          <p:nvSpPr>
            <p:cNvPr id="73" name="TextBox 72">
              <a:extLst>
                <a:ext uri="{FF2B5EF4-FFF2-40B4-BE49-F238E27FC236}">
                  <a16:creationId xmlns:a16="http://schemas.microsoft.com/office/drawing/2014/main" id="{FA17588C-216D-4307-85D1-AC14113932BF}"/>
                </a:ext>
              </a:extLst>
            </p:cNvPr>
            <p:cNvSpPr txBox="1"/>
            <p:nvPr/>
          </p:nvSpPr>
          <p:spPr>
            <a:xfrm>
              <a:off x="416092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13" name="Group 12">
            <a:extLst>
              <a:ext uri="{FF2B5EF4-FFF2-40B4-BE49-F238E27FC236}">
                <a16:creationId xmlns:a16="http://schemas.microsoft.com/office/drawing/2014/main" id="{127B3E87-D3EF-4E2E-96D1-F717104950B9}"/>
              </a:ext>
            </a:extLst>
          </p:cNvPr>
          <p:cNvGrpSpPr/>
          <p:nvPr/>
        </p:nvGrpSpPr>
        <p:grpSpPr>
          <a:xfrm>
            <a:off x="9997214" y="1454819"/>
            <a:ext cx="1927040" cy="1522295"/>
            <a:chOff x="9997214" y="-1773006"/>
            <a:chExt cx="1927040" cy="1522295"/>
          </a:xfrm>
        </p:grpSpPr>
        <p:grpSp>
          <p:nvGrpSpPr>
            <p:cNvPr id="93" name="Group 92">
              <a:extLst>
                <a:ext uri="{FF2B5EF4-FFF2-40B4-BE49-F238E27FC236}">
                  <a16:creationId xmlns:a16="http://schemas.microsoft.com/office/drawing/2014/main" id="{E92BF88A-3C93-4A94-8D69-4454377A0569}"/>
                </a:ext>
              </a:extLst>
            </p:cNvPr>
            <p:cNvGrpSpPr/>
            <p:nvPr/>
          </p:nvGrpSpPr>
          <p:grpSpPr>
            <a:xfrm>
              <a:off x="10423569" y="-1773006"/>
              <a:ext cx="1075710" cy="1075710"/>
              <a:chOff x="10632583" y="2934576"/>
              <a:chExt cx="1097280" cy="1097280"/>
            </a:xfrm>
          </p:grpSpPr>
          <p:sp>
            <p:nvSpPr>
              <p:cNvPr id="94" name="Oval 93">
                <a:extLst>
                  <a:ext uri="{FF2B5EF4-FFF2-40B4-BE49-F238E27FC236}">
                    <a16:creationId xmlns:a16="http://schemas.microsoft.com/office/drawing/2014/main" id="{C3493EDB-8294-4EDF-AE3C-A754BF5A52FC}"/>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5" name="Picture 94">
                <a:extLst>
                  <a:ext uri="{FF2B5EF4-FFF2-40B4-BE49-F238E27FC236}">
                    <a16:creationId xmlns:a16="http://schemas.microsoft.com/office/drawing/2014/main" id="{7C8AAC70-0263-476D-A14B-C43BF41F4F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
          <p:nvSpPr>
            <p:cNvPr id="78" name="TextBox 77">
              <a:extLst>
                <a:ext uri="{FF2B5EF4-FFF2-40B4-BE49-F238E27FC236}">
                  <a16:creationId xmlns:a16="http://schemas.microsoft.com/office/drawing/2014/main" id="{F44B1447-91C5-4448-9E05-399EE4696018}"/>
                </a:ext>
              </a:extLst>
            </p:cNvPr>
            <p:cNvSpPr txBox="1"/>
            <p:nvPr/>
          </p:nvSpPr>
          <p:spPr>
            <a:xfrm>
              <a:off x="9997214"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2" name="Group 11">
            <a:extLst>
              <a:ext uri="{FF2B5EF4-FFF2-40B4-BE49-F238E27FC236}">
                <a16:creationId xmlns:a16="http://schemas.microsoft.com/office/drawing/2014/main" id="{5B3E6DAF-25AD-49E2-8388-0C531E061217}"/>
              </a:ext>
            </a:extLst>
          </p:cNvPr>
          <p:cNvGrpSpPr/>
          <p:nvPr/>
        </p:nvGrpSpPr>
        <p:grpSpPr>
          <a:xfrm>
            <a:off x="8051787" y="1454819"/>
            <a:ext cx="1927040" cy="1522295"/>
            <a:chOff x="8051787" y="-1773006"/>
            <a:chExt cx="1927040" cy="1522295"/>
          </a:xfrm>
        </p:grpSpPr>
        <p:grpSp>
          <p:nvGrpSpPr>
            <p:cNvPr id="92" name="Group 91">
              <a:extLst>
                <a:ext uri="{FF2B5EF4-FFF2-40B4-BE49-F238E27FC236}">
                  <a16:creationId xmlns:a16="http://schemas.microsoft.com/office/drawing/2014/main" id="{9E2B39F0-F320-4515-8BDB-C024FB3165A6}"/>
                </a:ext>
              </a:extLst>
            </p:cNvPr>
            <p:cNvGrpSpPr/>
            <p:nvPr/>
          </p:nvGrpSpPr>
          <p:grpSpPr>
            <a:xfrm>
              <a:off x="8482009" y="-1773006"/>
              <a:ext cx="1075710" cy="1075710"/>
              <a:chOff x="8652091" y="2934576"/>
              <a:chExt cx="1097280" cy="1097280"/>
            </a:xfrm>
          </p:grpSpPr>
          <p:sp>
            <p:nvSpPr>
              <p:cNvPr id="96" name="Oval 95">
                <a:extLst>
                  <a:ext uri="{FF2B5EF4-FFF2-40B4-BE49-F238E27FC236}">
                    <a16:creationId xmlns:a16="http://schemas.microsoft.com/office/drawing/2014/main" id="{542E44BA-9109-4F5C-9A96-230FF0E96345}"/>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97" name="Picture 96">
                <a:extLst>
                  <a:ext uri="{FF2B5EF4-FFF2-40B4-BE49-F238E27FC236}">
                    <a16:creationId xmlns:a16="http://schemas.microsoft.com/office/drawing/2014/main" id="{E528D6E3-3627-46FE-9D9E-3E17DD3791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sp>
          <p:nvSpPr>
            <p:cNvPr id="83" name="TextBox 82">
              <a:extLst>
                <a:ext uri="{FF2B5EF4-FFF2-40B4-BE49-F238E27FC236}">
                  <a16:creationId xmlns:a16="http://schemas.microsoft.com/office/drawing/2014/main" id="{74351253-0A2E-4E7D-9D4B-8CDC0119E9FF}"/>
                </a:ext>
              </a:extLst>
            </p:cNvPr>
            <p:cNvSpPr txBox="1"/>
            <p:nvPr/>
          </p:nvSpPr>
          <p:spPr>
            <a:xfrm>
              <a:off x="8051787" y="-811762"/>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sp>
        <p:nvSpPr>
          <p:cNvPr id="89" name="Rectangle 88">
            <a:extLst>
              <a:ext uri="{FF2B5EF4-FFF2-40B4-BE49-F238E27FC236}">
                <a16:creationId xmlns:a16="http://schemas.microsoft.com/office/drawing/2014/main" id="{7035E8ED-3036-48CA-A969-0431584C68E0}"/>
              </a:ext>
            </a:extLst>
          </p:cNvPr>
          <p:cNvSpPr/>
          <p:nvPr/>
        </p:nvSpPr>
        <p:spPr>
          <a:xfrm>
            <a:off x="291226" y="307823"/>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Customization</a:t>
            </a:r>
          </a:p>
        </p:txBody>
      </p:sp>
      <p:sp>
        <p:nvSpPr>
          <p:cNvPr id="5" name="Title 4">
            <a:extLst>
              <a:ext uri="{FF2B5EF4-FFF2-40B4-BE49-F238E27FC236}">
                <a16:creationId xmlns:a16="http://schemas.microsoft.com/office/drawing/2014/main" id="{7D469F14-82D0-475E-B075-ECEB17918C3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2230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3.33333E-6 L 0.1543 0.12199 " pathEditMode="relative" rAng="0" ptsTypes="AA">
                                      <p:cBhvr>
                                        <p:cTn id="6" dur="500" fill="hold"/>
                                        <p:tgtEl>
                                          <p:spTgt spid="13"/>
                                        </p:tgtEl>
                                        <p:attrNameLst>
                                          <p:attrName>ppt_x</p:attrName>
                                          <p:attrName>ppt_y</p:attrName>
                                        </p:attrNameLst>
                                      </p:cBhvr>
                                      <p:rCtr x="7708" y="6088"/>
                                    </p:animMotion>
                                  </p:childTnLst>
                                </p:cTn>
                              </p:par>
                              <p:par>
                                <p:cTn id="7" presetID="42" presetClass="path" presetSubtype="0" accel="50000" decel="50000" fill="hold" nodeType="withEffect">
                                  <p:stCondLst>
                                    <p:cond delay="0"/>
                                  </p:stCondLst>
                                  <p:childTnLst>
                                    <p:animMotion origin="layout" path="M -3.125E-6 3.33333E-6 L 0.1444 0.12199 " pathEditMode="relative" rAng="0" ptsTypes="AA">
                                      <p:cBhvr>
                                        <p:cTn id="8" dur="500" fill="hold"/>
                                        <p:tgtEl>
                                          <p:spTgt spid="12"/>
                                        </p:tgtEl>
                                        <p:attrNameLst>
                                          <p:attrName>ppt_x</p:attrName>
                                          <p:attrName>ppt_y</p:attrName>
                                        </p:attrNameLst>
                                      </p:cBhvr>
                                      <p:rCtr x="7214" y="6088"/>
                                    </p:animMotion>
                                  </p:childTnLst>
                                </p:cTn>
                              </p:par>
                              <p:par>
                                <p:cTn id="9" presetID="42" presetClass="path" presetSubtype="0" accel="50000" decel="50000" fill="hold" nodeType="withEffect">
                                  <p:stCondLst>
                                    <p:cond delay="0"/>
                                  </p:stCondLst>
                                  <p:childTnLst>
                                    <p:animMotion origin="layout" path="M 2.29167E-6 3.33333E-6 L 0.11302 0.12199 " pathEditMode="relative" rAng="0" ptsTypes="AA">
                                      <p:cBhvr>
                                        <p:cTn id="10" dur="500" fill="hold"/>
                                        <p:tgtEl>
                                          <p:spTgt spid="11"/>
                                        </p:tgtEl>
                                        <p:attrNameLst>
                                          <p:attrName>ppt_x</p:attrName>
                                          <p:attrName>ppt_y</p:attrName>
                                        </p:attrNameLst>
                                      </p:cBhvr>
                                      <p:rCtr x="5651" y="6088"/>
                                    </p:animMotion>
                                  </p:childTnLst>
                                </p:cTn>
                              </p:par>
                              <p:par>
                                <p:cTn id="11" presetID="42" presetClass="path" presetSubtype="0" accel="50000" decel="50000" fill="hold" nodeType="withEffect">
                                  <p:stCondLst>
                                    <p:cond delay="0"/>
                                  </p:stCondLst>
                                  <p:childTnLst>
                                    <p:animMotion origin="layout" path="M -2.5E-6 3.33333E-6 L 0.08073 0.12199 " pathEditMode="relative" rAng="0" ptsTypes="AA">
                                      <p:cBhvr>
                                        <p:cTn id="12" dur="500" fill="hold"/>
                                        <p:tgtEl>
                                          <p:spTgt spid="10"/>
                                        </p:tgtEl>
                                        <p:attrNameLst>
                                          <p:attrName>ppt_x</p:attrName>
                                          <p:attrName>ppt_y</p:attrName>
                                        </p:attrNameLst>
                                      </p:cBhvr>
                                      <p:rCtr x="4036" y="6088"/>
                                    </p:animMotion>
                                  </p:childTnLst>
                                </p:cTn>
                              </p:par>
                              <p:par>
                                <p:cTn id="13" presetID="42" presetClass="path" presetSubtype="0" accel="50000" decel="50000" fill="hold" nodeType="withEffect">
                                  <p:stCondLst>
                                    <p:cond delay="0"/>
                                  </p:stCondLst>
                                  <p:childTnLst>
                                    <p:animMotion origin="layout" path="M 2.91667E-6 3.33333E-6 L 0.04883 0.12199 " pathEditMode="relative" rAng="0" ptsTypes="AA">
                                      <p:cBhvr>
                                        <p:cTn id="14" dur="500" fill="hold"/>
                                        <p:tgtEl>
                                          <p:spTgt spid="9"/>
                                        </p:tgtEl>
                                        <p:attrNameLst>
                                          <p:attrName>ppt_x</p:attrName>
                                          <p:attrName>ppt_y</p:attrName>
                                        </p:attrNameLst>
                                      </p:cBhvr>
                                      <p:rCtr x="2435" y="6088"/>
                                    </p:animMotion>
                                  </p:childTnLst>
                                </p:cTn>
                              </p:par>
                              <p:par>
                                <p:cTn id="15" presetID="42" presetClass="path" presetSubtype="0" accel="50000" decel="50000" fill="hold" nodeType="withEffect">
                                  <p:stCondLst>
                                    <p:cond delay="0"/>
                                  </p:stCondLst>
                                  <p:childTnLst>
                                    <p:animMotion origin="layout" path="M -1.875E-6 4.81481E-6 L 0.01823 0.12199 " pathEditMode="relative" rAng="0" ptsTypes="AA">
                                      <p:cBhvr>
                                        <p:cTn id="16" dur="500" fill="hold"/>
                                        <p:tgtEl>
                                          <p:spTgt spid="8"/>
                                        </p:tgtEl>
                                        <p:attrNameLst>
                                          <p:attrName>ppt_x</p:attrName>
                                          <p:attrName>ppt_y</p:attrName>
                                        </p:attrNameLst>
                                      </p:cBhvr>
                                      <p:rCtr x="911" y="6088"/>
                                    </p:animMotion>
                                  </p:childTnLst>
                                </p:cTn>
                              </p:par>
                            </p:childTnLst>
                          </p:cTn>
                        </p:par>
                        <p:par>
                          <p:cTn id="17" fill="hold">
                            <p:stCondLst>
                              <p:cond delay="500"/>
                            </p:stCondLst>
                            <p:childTnLst>
                              <p:par>
                                <p:cTn id="18" presetID="42" presetClass="path" presetSubtype="0" accel="50000" decel="50000" fill="hold" nodeType="afterEffect">
                                  <p:stCondLst>
                                    <p:cond delay="0"/>
                                  </p:stCondLst>
                                  <p:childTnLst>
                                    <p:animMotion origin="layout" path="M -1.25E-6 4.07407E-6 L -1.25E-6 0.11944 " pathEditMode="relative" rAng="0" ptsTypes="AA">
                                      <p:cBhvr>
                                        <p:cTn id="19" dur="500" fill="hold"/>
                                        <p:tgtEl>
                                          <p:spTgt spid="14"/>
                                        </p:tgtEl>
                                        <p:attrNameLst>
                                          <p:attrName>ppt_x</p:attrName>
                                          <p:attrName>ppt_y</p:attrName>
                                        </p:attrNameLst>
                                      </p:cBhvr>
                                      <p:rCtr x="0" y="5972"/>
                                    </p:animMotion>
                                  </p:childTnLst>
                                </p:cTn>
                              </p:par>
                              <p:par>
                                <p:cTn id="20" presetID="10" presetClass="entr" presetSubtype="0" fill="hold" grpId="0"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35" presetClass="path" presetSubtype="0" decel="100000" fill="hold" grpId="1" nodeType="withEffect">
                                  <p:stCondLst>
                                    <p:cond delay="200"/>
                                  </p:stCondLst>
                                  <p:childTnLst>
                                    <p:animMotion origin="layout" path="M 0 7.40741E-7 L -0.04284 7.40741E-7 " pathEditMode="relative" rAng="0" ptsTypes="AA">
                                      <p:cBhvr>
                                        <p:cTn id="24" dur="500" spd="-100000" fill="hold"/>
                                        <p:tgtEl>
                                          <p:spTgt spid="2"/>
                                        </p:tgtEl>
                                        <p:attrNameLst>
                                          <p:attrName>ppt_x</p:attrName>
                                          <p:attrName>ppt_y</p:attrName>
                                        </p:attrNameLst>
                                      </p:cBhvr>
                                      <p:rCtr x="-2148" y="0"/>
                                    </p:animMotion>
                                  </p:childTnLst>
                                </p:cTn>
                              </p:par>
                              <p:par>
                                <p:cTn id="25" presetID="64" presetClass="path" presetSubtype="0" accel="50000" decel="50000" fill="hold" grpId="0" nodeType="withEffect">
                                  <p:stCondLst>
                                    <p:cond delay="200"/>
                                  </p:stCondLst>
                                  <p:childTnLst>
                                    <p:animMotion origin="layout" path="M -5.94843E-7 7.44439E-7 L -5.94843E-7 -0.33364 " pathEditMode="relative" rAng="0" ptsTypes="AA">
                                      <p:cBhvr>
                                        <p:cTn id="26" dur="700" fill="hold"/>
                                        <p:tgtEl>
                                          <p:spTgt spid="147"/>
                                        </p:tgtEl>
                                        <p:attrNameLst>
                                          <p:attrName>ppt_x</p:attrName>
                                          <p:attrName>ppt_y</p:attrName>
                                        </p:attrNameLst>
                                      </p:cBhvr>
                                      <p:rCtr x="0" y="-16682"/>
                                    </p:animMotion>
                                  </p:childTnLst>
                                </p:cTn>
                              </p:par>
                              <p:par>
                                <p:cTn id="27" presetID="64" presetClass="path" presetSubtype="0" accel="50000" decel="50000" fill="hold" grpId="0" nodeType="withEffect">
                                  <p:stCondLst>
                                    <p:cond delay="400"/>
                                  </p:stCondLst>
                                  <p:childTnLst>
                                    <p:animMotion origin="layout" path="M 4.64641E-7 -1.40717E-7 L 0.01915 -0.3207 " pathEditMode="relative" rAng="0" ptsTypes="AA">
                                      <p:cBhvr>
                                        <p:cTn id="28" dur="700" fill="hold"/>
                                        <p:tgtEl>
                                          <p:spTgt spid="148"/>
                                        </p:tgtEl>
                                        <p:attrNameLst>
                                          <p:attrName>ppt_x</p:attrName>
                                          <p:attrName>ppt_y</p:attrName>
                                        </p:attrNameLst>
                                      </p:cBhvr>
                                      <p:rCtr x="957" y="-16046"/>
                                    </p:animMotion>
                                  </p:childTnLst>
                                </p:cTn>
                              </p:par>
                              <p:par>
                                <p:cTn id="29" presetID="64" presetClass="path" presetSubtype="0" accel="50000" decel="50000" fill="hold" grpId="0" nodeType="withEffect">
                                  <p:stCondLst>
                                    <p:cond delay="400"/>
                                  </p:stCondLst>
                                  <p:childTnLst>
                                    <p:animMotion origin="layout" path="M -4.55961E-6 -1.40717E-7 L 0.05055 -0.30617 " pathEditMode="relative" rAng="0" ptsTypes="AA">
                                      <p:cBhvr>
                                        <p:cTn id="30" dur="700" fill="hold"/>
                                        <p:tgtEl>
                                          <p:spTgt spid="149"/>
                                        </p:tgtEl>
                                        <p:attrNameLst>
                                          <p:attrName>ppt_x</p:attrName>
                                          <p:attrName>ppt_y</p:attrName>
                                        </p:attrNameLst>
                                      </p:cBhvr>
                                      <p:rCtr x="2527" y="-15320"/>
                                    </p:animMotion>
                                  </p:childTnLst>
                                </p:cTn>
                              </p:par>
                              <p:par>
                                <p:cTn id="31" presetID="64" presetClass="path" presetSubtype="0" accel="50000" decel="50000" fill="hold" grpId="0" nodeType="withEffect">
                                  <p:stCondLst>
                                    <p:cond delay="400"/>
                                  </p:stCondLst>
                                  <p:childTnLst>
                                    <p:animMotion origin="layout" path="M -4.25836E-6 -1.40717E-7 L 0.08093 -0.30617 " pathEditMode="relative" rAng="0" ptsTypes="AA">
                                      <p:cBhvr>
                                        <p:cTn id="32" dur="700" fill="hold"/>
                                        <p:tgtEl>
                                          <p:spTgt spid="150"/>
                                        </p:tgtEl>
                                        <p:attrNameLst>
                                          <p:attrName>ppt_x</p:attrName>
                                          <p:attrName>ppt_y</p:attrName>
                                        </p:attrNameLst>
                                      </p:cBhvr>
                                      <p:rCtr x="4046" y="-15320"/>
                                    </p:animMotion>
                                  </p:childTnLst>
                                </p:cTn>
                              </p:par>
                              <p:par>
                                <p:cTn id="33" presetID="64" presetClass="path" presetSubtype="0" accel="50000" decel="50000" fill="hold" grpId="0" nodeType="withEffect">
                                  <p:stCondLst>
                                    <p:cond delay="400"/>
                                  </p:stCondLst>
                                  <p:childTnLst>
                                    <p:animMotion origin="layout" path="M -4.44218E-7 -1.40717E-7 L 0.11591 -0.30617 " pathEditMode="relative" rAng="0" ptsTypes="AA">
                                      <p:cBhvr>
                                        <p:cTn id="34" dur="700" fill="hold"/>
                                        <p:tgtEl>
                                          <p:spTgt spid="151"/>
                                        </p:tgtEl>
                                        <p:attrNameLst>
                                          <p:attrName>ppt_x</p:attrName>
                                          <p:attrName>ppt_y</p:attrName>
                                        </p:attrNameLst>
                                      </p:cBhvr>
                                      <p:rCtr x="5795" y="-15320"/>
                                    </p:animMotion>
                                  </p:childTnLst>
                                </p:cTn>
                              </p:par>
                              <p:par>
                                <p:cTn id="35" presetID="64" presetClass="path" presetSubtype="0" accel="50000" decel="50000" fill="hold" grpId="0" nodeType="withEffect">
                                  <p:stCondLst>
                                    <p:cond delay="400"/>
                                  </p:stCondLst>
                                  <p:childTnLst>
                                    <p:animMotion origin="layout" path="M -1.33265E-6 -1.40717E-7 L 0.14297 -0.30617 " pathEditMode="relative" rAng="0" ptsTypes="AA">
                                      <p:cBhvr>
                                        <p:cTn id="36" dur="700" fill="hold"/>
                                        <p:tgtEl>
                                          <p:spTgt spid="152"/>
                                        </p:tgtEl>
                                        <p:attrNameLst>
                                          <p:attrName>ppt_x</p:attrName>
                                          <p:attrName>ppt_y</p:attrName>
                                        </p:attrNameLst>
                                      </p:cBhvr>
                                      <p:rCtr x="7148" y="-15320"/>
                                    </p:animMotion>
                                  </p:childTnLst>
                                </p:cTn>
                              </p:par>
                              <p:par>
                                <p:cTn id="37" presetID="10" presetClass="entr" presetSubtype="0" fill="hold" grpId="0" nodeType="withEffect">
                                  <p:stCondLst>
                                    <p:cond delay="120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35" presetClass="path" presetSubtype="0" decel="100000" fill="hold" grpId="1" nodeType="withEffect">
                                  <p:stCondLst>
                                    <p:cond delay="1200"/>
                                  </p:stCondLst>
                                  <p:childTnLst>
                                    <p:animMotion origin="layout" path="M 4.94256E-6 4.00363E-6 L 4.94256E-6 0.0261 " pathEditMode="relative" rAng="0" ptsTypes="AA">
                                      <p:cBhvr>
                                        <p:cTn id="41" dur="500" spd="-100000" fill="hold"/>
                                        <p:tgtEl>
                                          <p:spTgt spid="50"/>
                                        </p:tgtEl>
                                        <p:attrNameLst>
                                          <p:attrName>ppt_x</p:attrName>
                                          <p:attrName>ppt_y</p:attrName>
                                        </p:attrNameLst>
                                      </p:cBhvr>
                                      <p:rCtr x="0" y="1294"/>
                                    </p:animMotion>
                                  </p:childTnLst>
                                </p:cTn>
                              </p:par>
                              <p:par>
                                <p:cTn id="42" presetID="10" presetClass="entr" presetSubtype="0" fill="hold" grpId="0" nodeType="withEffect">
                                  <p:stCondLst>
                                    <p:cond delay="120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35" presetClass="path" presetSubtype="0" decel="100000" fill="hold" grpId="1" nodeType="withEffect">
                                  <p:stCondLst>
                                    <p:cond delay="1200"/>
                                  </p:stCondLst>
                                  <p:childTnLst>
                                    <p:animMotion origin="layout" path="M -4.74853E-7 4.98865E-6 L -4.74853E-7 0.0261 " pathEditMode="relative" rAng="0" ptsTypes="AA">
                                      <p:cBhvr>
                                        <p:cTn id="46" dur="500" spd="-100000" fill="hold"/>
                                        <p:tgtEl>
                                          <p:spTgt spid="52"/>
                                        </p:tgtEl>
                                        <p:attrNameLst>
                                          <p:attrName>ppt_x</p:attrName>
                                          <p:attrName>ppt_y</p:attrName>
                                        </p:attrNameLst>
                                      </p:cBhvr>
                                      <p:rCtr x="0" y="1294"/>
                                    </p:animMotion>
                                  </p:childTnLst>
                                </p:cTn>
                              </p:par>
                              <p:par>
                                <p:cTn id="47" presetID="10" presetClass="entr" presetSubtype="0" fill="hold" grpId="0" nodeType="withEffect">
                                  <p:stCondLst>
                                    <p:cond delay="12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35" presetClass="path" presetSubtype="0" decel="100000" fill="hold" grpId="1" nodeType="withEffect">
                                  <p:stCondLst>
                                    <p:cond delay="1200"/>
                                  </p:stCondLst>
                                  <p:childTnLst>
                                    <p:animMotion origin="layout" path="M 4.10774E-6 4.00363E-6 L 4.10774E-6 0.0261 " pathEditMode="relative" rAng="0" ptsTypes="AA">
                                      <p:cBhvr>
                                        <p:cTn id="51" dur="500" spd="-100000" fill="hold"/>
                                        <p:tgtEl>
                                          <p:spTgt spid="53"/>
                                        </p:tgtEl>
                                        <p:attrNameLst>
                                          <p:attrName>ppt_x</p:attrName>
                                          <p:attrName>ppt_y</p:attrName>
                                        </p:attrNameLst>
                                      </p:cBhvr>
                                      <p:rCtr x="0" y="1294"/>
                                    </p:animMotion>
                                  </p:childTnLst>
                                </p:cTn>
                              </p:par>
                              <p:par>
                                <p:cTn id="52" presetID="10" presetClass="entr" presetSubtype="0" fill="hold" grpId="0" nodeType="withEffect">
                                  <p:stCondLst>
                                    <p:cond delay="120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35" presetClass="path" presetSubtype="0" decel="100000" fill="hold" grpId="1" nodeType="withEffect">
                                  <p:stCondLst>
                                    <p:cond delay="1200"/>
                                  </p:stCondLst>
                                  <p:childTnLst>
                                    <p:animMotion origin="layout" path="M -3.66097E-6 4.00363E-6 L -3.66097E-6 0.0261 " pathEditMode="relative" rAng="0" ptsTypes="AA">
                                      <p:cBhvr>
                                        <p:cTn id="56" dur="500" spd="-100000" fill="hold"/>
                                        <p:tgtEl>
                                          <p:spTgt spid="54"/>
                                        </p:tgtEl>
                                        <p:attrNameLst>
                                          <p:attrName>ppt_x</p:attrName>
                                          <p:attrName>ppt_y</p:attrName>
                                        </p:attrNameLst>
                                      </p:cBhvr>
                                      <p:rCtr x="0" y="1294"/>
                                    </p:animMotion>
                                  </p:childTnLst>
                                </p:cTn>
                              </p:par>
                              <p:par>
                                <p:cTn id="57" presetID="10" presetClass="entr" presetSubtype="0" fill="hold" grpId="0" nodeType="withEffect">
                                  <p:stCondLst>
                                    <p:cond delay="120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childTnLst>
                                </p:cTn>
                              </p:par>
                              <p:par>
                                <p:cTn id="60" presetID="35" presetClass="path" presetSubtype="0" decel="100000" fill="hold" grpId="1" nodeType="withEffect">
                                  <p:stCondLst>
                                    <p:cond delay="1200"/>
                                  </p:stCondLst>
                                  <p:childTnLst>
                                    <p:animMotion origin="layout" path="M 9.21624E-7 4.98865E-6 L 9.21624E-7 0.0261 " pathEditMode="relative" rAng="0" ptsTypes="AA">
                                      <p:cBhvr>
                                        <p:cTn id="61" dur="500" spd="-100000" fill="hold"/>
                                        <p:tgtEl>
                                          <p:spTgt spid="55"/>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7" grpId="0" animBg="1"/>
      <p:bldP spid="148" grpId="0"/>
      <p:bldP spid="149" grpId="0"/>
      <p:bldP spid="150" grpId="0"/>
      <p:bldP spid="151" grpId="0"/>
      <p:bldP spid="152" grpId="0"/>
      <p:bldP spid="50" grpId="0"/>
      <p:bldP spid="50" grpId="1"/>
      <p:bldP spid="52" grpId="0"/>
      <p:bldP spid="52" grpId="1"/>
      <p:bldP spid="53" grpId="0"/>
      <p:bldP spid="53" grpId="1"/>
      <p:bldP spid="54" grpId="0"/>
      <p:bldP spid="54" grpId="1"/>
      <p:bldP spid="55" grpId="0"/>
      <p:bldP spid="5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0F007-B535-4966-AA6C-81E00A9486B8}"/>
              </a:ext>
            </a:extLst>
          </p:cNvPr>
          <p:cNvSpPr>
            <a:spLocks noGrp="1"/>
          </p:cNvSpPr>
          <p:nvPr>
            <p:ph type="title"/>
          </p:nvPr>
        </p:nvSpPr>
        <p:spPr/>
        <p:txBody>
          <a:bodyPr/>
          <a:lstStyle/>
          <a:p>
            <a:r>
              <a:rPr lang="en-AU" dirty="0"/>
              <a:t>Modern Data Platform Reference Architecture</a:t>
            </a:r>
          </a:p>
        </p:txBody>
      </p:sp>
      <p:pic>
        <p:nvPicPr>
          <p:cNvPr id="6" name="Picture 5">
            <a:extLst>
              <a:ext uri="{FF2B5EF4-FFF2-40B4-BE49-F238E27FC236}">
                <a16:creationId xmlns:a16="http://schemas.microsoft.com/office/drawing/2014/main" id="{B2C8E329-0FD7-44E4-BCC3-0765F4DE861F}"/>
              </a:ext>
            </a:extLst>
          </p:cNvPr>
          <p:cNvPicPr>
            <a:picLocks noChangeAspect="1"/>
          </p:cNvPicPr>
          <p:nvPr/>
        </p:nvPicPr>
        <p:blipFill>
          <a:blip r:embed="rId2"/>
          <a:stretch>
            <a:fillRect/>
          </a:stretch>
        </p:blipFill>
        <p:spPr>
          <a:xfrm>
            <a:off x="1789949" y="1074066"/>
            <a:ext cx="8612102" cy="5685622"/>
          </a:xfrm>
          <a:prstGeom prst="rect">
            <a:avLst/>
          </a:prstGeom>
        </p:spPr>
      </p:pic>
    </p:spTree>
    <p:extLst>
      <p:ext uri="{BB962C8B-B14F-4D97-AF65-F5344CB8AC3E}">
        <p14:creationId xmlns:p14="http://schemas.microsoft.com/office/powerpoint/2010/main" val="137739890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2E3872F5-BC37-4668-994E-2B780FCE87EA}"/>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Vision</a:t>
            </a:r>
          </a:p>
        </p:txBody>
      </p:sp>
      <p:sp>
        <p:nvSpPr>
          <p:cNvPr id="57" name="TextBox 56"/>
          <p:cNvSpPr txBox="1"/>
          <p:nvPr/>
        </p:nvSpPr>
        <p:spPr>
          <a:xfrm>
            <a:off x="2905815" y="5168656"/>
            <a:ext cx="2176454" cy="501041"/>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Content Moderator</a:t>
            </a:r>
          </a:p>
        </p:txBody>
      </p:sp>
      <p:sp>
        <p:nvSpPr>
          <p:cNvPr id="58" name="TextBox 57"/>
          <p:cNvSpPr txBox="1"/>
          <p:nvPr/>
        </p:nvSpPr>
        <p:spPr>
          <a:xfrm>
            <a:off x="5730864" y="5168610"/>
            <a:ext cx="2609840"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Custom Vision Service</a:t>
            </a:r>
          </a:p>
        </p:txBody>
      </p:sp>
      <p:sp>
        <p:nvSpPr>
          <p:cNvPr id="59" name="TextBox 58"/>
          <p:cNvSpPr txBox="1"/>
          <p:nvPr/>
        </p:nvSpPr>
        <p:spPr>
          <a:xfrm>
            <a:off x="8883728" y="5168610"/>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4" name="Rectangle 3">
            <a:extLst>
              <a:ext uri="{FF2B5EF4-FFF2-40B4-BE49-F238E27FC236}">
                <a16:creationId xmlns:a16="http://schemas.microsoft.com/office/drawing/2014/main" id="{69A7FE57-AB94-4DBE-A18F-8A77D36EE5CC}"/>
              </a:ext>
            </a:extLst>
          </p:cNvPr>
          <p:cNvSpPr/>
          <p:nvPr/>
        </p:nvSpPr>
        <p:spPr>
          <a:xfrm>
            <a:off x="8812744" y="5551712"/>
            <a:ext cx="2318424"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Process and extract smart insights from videos</a:t>
            </a:r>
          </a:p>
        </p:txBody>
      </p:sp>
      <p:sp>
        <p:nvSpPr>
          <p:cNvPr id="29" name="Rectangle 28">
            <a:extLst>
              <a:ext uri="{FF2B5EF4-FFF2-40B4-BE49-F238E27FC236}">
                <a16:creationId xmlns:a16="http://schemas.microsoft.com/office/drawing/2014/main" id="{4EED9C97-4676-4146-BA4C-FC209D054AF1}"/>
              </a:ext>
            </a:extLst>
          </p:cNvPr>
          <p:cNvSpPr/>
          <p:nvPr/>
        </p:nvSpPr>
        <p:spPr>
          <a:xfrm>
            <a:off x="5625194" y="5551713"/>
            <a:ext cx="2829845"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Customizable web service </a:t>
            </a:r>
            <a:b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that learns to recognize </a:t>
            </a:r>
            <a:b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specific content in imagery </a:t>
            </a:r>
          </a:p>
        </p:txBody>
      </p:sp>
      <p:sp>
        <p:nvSpPr>
          <p:cNvPr id="30" name="Rectangle 29">
            <a:extLst>
              <a:ext uri="{FF2B5EF4-FFF2-40B4-BE49-F238E27FC236}">
                <a16:creationId xmlns:a16="http://schemas.microsoft.com/office/drawing/2014/main" id="{A12632B5-F48C-41F4-BF72-F9A276D3655F}"/>
              </a:ext>
            </a:extLst>
          </p:cNvPr>
          <p:cNvSpPr/>
          <p:nvPr/>
        </p:nvSpPr>
        <p:spPr>
          <a:xfrm>
            <a:off x="2567488" y="5551713"/>
            <a:ext cx="2891865"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Machine-assisted moderation </a:t>
            </a:r>
            <a:b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of text and images, augmented with human review tools</a:t>
            </a:r>
          </a:p>
        </p:txBody>
      </p:sp>
      <p:sp>
        <p:nvSpPr>
          <p:cNvPr id="127" name="TextBox 126"/>
          <p:cNvSpPr txBox="1"/>
          <p:nvPr/>
        </p:nvSpPr>
        <p:spPr>
          <a:xfrm>
            <a:off x="1447696" y="2944925"/>
            <a:ext cx="2399055" cy="501134"/>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Computer Vision API</a:t>
            </a:r>
          </a:p>
        </p:txBody>
      </p:sp>
      <p:sp>
        <p:nvSpPr>
          <p:cNvPr id="20" name="Rectangle 19"/>
          <p:cNvSpPr/>
          <p:nvPr/>
        </p:nvSpPr>
        <p:spPr>
          <a:xfrm>
            <a:off x="1507411" y="3312239"/>
            <a:ext cx="2279623"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Distill actionable information from images </a:t>
            </a:r>
          </a:p>
        </p:txBody>
      </p:sp>
      <p:sp>
        <p:nvSpPr>
          <p:cNvPr id="135" name="TextBox 134"/>
          <p:cNvSpPr txBox="1"/>
          <p:nvPr/>
        </p:nvSpPr>
        <p:spPr>
          <a:xfrm>
            <a:off x="4464032" y="2944924"/>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Face API</a:t>
            </a:r>
          </a:p>
        </p:txBody>
      </p:sp>
      <p:sp>
        <p:nvSpPr>
          <p:cNvPr id="136" name="Rectangle 135"/>
          <p:cNvSpPr/>
          <p:nvPr/>
        </p:nvSpPr>
        <p:spPr>
          <a:xfrm>
            <a:off x="4170751" y="3312239"/>
            <a:ext cx="2763014" cy="470442"/>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Detect, identify, analyze, organize, and tag faces in photos</a:t>
            </a:r>
          </a:p>
        </p:txBody>
      </p:sp>
      <p:sp>
        <p:nvSpPr>
          <p:cNvPr id="138" name="TextBox 137"/>
          <p:cNvSpPr txBox="1"/>
          <p:nvPr/>
        </p:nvSpPr>
        <p:spPr>
          <a:xfrm>
            <a:off x="7361630" y="2944924"/>
            <a:ext cx="2176454"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Emotion API</a:t>
            </a:r>
          </a:p>
        </p:txBody>
      </p:sp>
      <p:sp>
        <p:nvSpPr>
          <p:cNvPr id="139" name="Rectangle 138"/>
          <p:cNvSpPr/>
          <p:nvPr/>
        </p:nvSpPr>
        <p:spPr>
          <a:xfrm>
            <a:off x="7273080" y="3312239"/>
            <a:ext cx="235355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78667">
                      <a:srgbClr val="3F3F3F"/>
                    </a:gs>
                    <a:gs pos="59000">
                      <a:srgbClr val="3F3F3F"/>
                    </a:gs>
                  </a:gsLst>
                  <a:lin ang="5400000" scaled="0"/>
                </a:gradFill>
                <a:effectLst/>
                <a:uLnTx/>
                <a:uFillTx/>
                <a:latin typeface="Segoe UI" panose="020B0502040204020203" pitchFamily="34" charset="0"/>
                <a:ea typeface="+mn-ea"/>
                <a:cs typeface="Segoe UI" panose="020B0502040204020203" pitchFamily="34" charset="0"/>
              </a:rPr>
              <a:t>Personalize experiences with emotion recognition</a:t>
            </a:r>
          </a:p>
        </p:txBody>
      </p:sp>
      <p:sp>
        <p:nvSpPr>
          <p:cNvPr id="41" name="Rectangle 40">
            <a:extLst>
              <a:ext uri="{FF2B5EF4-FFF2-40B4-BE49-F238E27FC236}">
                <a16:creationId xmlns:a16="http://schemas.microsoft.com/office/drawing/2014/main" id="{AFC5CEA7-4F09-424F-9917-50403F152875}"/>
              </a:ext>
            </a:extLst>
          </p:cNvPr>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5" name="Group 35">
            <a:extLst>
              <a:ext uri="{FF2B5EF4-FFF2-40B4-BE49-F238E27FC236}">
                <a16:creationId xmlns:a16="http://schemas.microsoft.com/office/drawing/2014/main" id="{813C2C96-6903-488C-9E28-55C47F72E836}"/>
              </a:ext>
            </a:extLst>
          </p:cNvPr>
          <p:cNvGrpSpPr>
            <a:grpSpLocks noChangeAspect="1"/>
          </p:cNvGrpSpPr>
          <p:nvPr/>
        </p:nvGrpSpPr>
        <p:grpSpPr bwMode="auto">
          <a:xfrm>
            <a:off x="2291750" y="2105459"/>
            <a:ext cx="707731" cy="497913"/>
            <a:chOff x="-1" y="4"/>
            <a:chExt cx="2830" cy="1991"/>
          </a:xfrm>
          <a:solidFill>
            <a:srgbClr val="047CDA"/>
          </a:solidFill>
        </p:grpSpPr>
        <p:sp>
          <p:nvSpPr>
            <p:cNvPr id="66" name="Freeform 36">
              <a:extLst>
                <a:ext uri="{FF2B5EF4-FFF2-40B4-BE49-F238E27FC236}">
                  <a16:creationId xmlns:a16="http://schemas.microsoft.com/office/drawing/2014/main" id="{1C4B672F-FE24-4140-9ECB-FDB0D355315E}"/>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7" name="Rectangle 37">
              <a:extLst>
                <a:ext uri="{FF2B5EF4-FFF2-40B4-BE49-F238E27FC236}">
                  <a16:creationId xmlns:a16="http://schemas.microsoft.com/office/drawing/2014/main" id="{519B5E8D-FC7B-4793-8297-90AD433C11F9}"/>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68" name="Group 20">
            <a:extLst>
              <a:ext uri="{FF2B5EF4-FFF2-40B4-BE49-F238E27FC236}">
                <a16:creationId xmlns:a16="http://schemas.microsoft.com/office/drawing/2014/main" id="{CB6A6DE3-B0C4-42FC-8A55-E151563BB20E}"/>
              </a:ext>
            </a:extLst>
          </p:cNvPr>
          <p:cNvGrpSpPr>
            <a:grpSpLocks noChangeAspect="1"/>
          </p:cNvGrpSpPr>
          <p:nvPr/>
        </p:nvGrpSpPr>
        <p:grpSpPr bwMode="auto">
          <a:xfrm>
            <a:off x="5222401" y="2022970"/>
            <a:ext cx="650201" cy="651219"/>
            <a:chOff x="-1" y="2"/>
            <a:chExt cx="2554" cy="2558"/>
          </a:xfrm>
          <a:solidFill>
            <a:srgbClr val="047CDA"/>
          </a:solidFill>
        </p:grpSpPr>
        <p:sp>
          <p:nvSpPr>
            <p:cNvPr id="69" name="Freeform 21">
              <a:extLst>
                <a:ext uri="{FF2B5EF4-FFF2-40B4-BE49-F238E27FC236}">
                  <a16:creationId xmlns:a16="http://schemas.microsoft.com/office/drawing/2014/main" id="{F7D09ED7-3D94-4FE8-8094-F68EA01108E0}"/>
                </a:ext>
              </a:extLst>
            </p:cNvPr>
            <p:cNvSpPr>
              <a:spLocks noEditPoints="1"/>
            </p:cNvSpPr>
            <p:nvPr/>
          </p:nvSpPr>
          <p:spPr bwMode="auto">
            <a:xfrm>
              <a:off x="-1" y="2"/>
              <a:ext cx="2554" cy="2558"/>
            </a:xfrm>
            <a:custGeom>
              <a:avLst/>
              <a:gdLst>
                <a:gd name="T0" fmla="*/ 0 w 2554"/>
                <a:gd name="T1" fmla="*/ 2558 h 2558"/>
                <a:gd name="T2" fmla="*/ 0 w 2554"/>
                <a:gd name="T3" fmla="*/ 0 h 2558"/>
                <a:gd name="T4" fmla="*/ 2554 w 2554"/>
                <a:gd name="T5" fmla="*/ 0 h 2558"/>
                <a:gd name="T6" fmla="*/ 2554 w 2554"/>
                <a:gd name="T7" fmla="*/ 2558 h 2558"/>
                <a:gd name="T8" fmla="*/ 0 w 2554"/>
                <a:gd name="T9" fmla="*/ 2558 h 2558"/>
                <a:gd name="T10" fmla="*/ 2365 w 2554"/>
                <a:gd name="T11" fmla="*/ 2369 h 2558"/>
                <a:gd name="T12" fmla="*/ 2365 w 2554"/>
                <a:gd name="T13" fmla="*/ 190 h 2558"/>
                <a:gd name="T14" fmla="*/ 189 w 2554"/>
                <a:gd name="T15" fmla="*/ 190 h 2558"/>
                <a:gd name="T16" fmla="*/ 189 w 2554"/>
                <a:gd name="T17" fmla="*/ 2369 h 2558"/>
                <a:gd name="T18" fmla="*/ 2365 w 2554"/>
                <a:gd name="T19" fmla="*/ 2369 h 2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4" h="2558">
                  <a:moveTo>
                    <a:pt x="0" y="2558"/>
                  </a:moveTo>
                  <a:lnTo>
                    <a:pt x="0" y="0"/>
                  </a:lnTo>
                  <a:lnTo>
                    <a:pt x="2554" y="0"/>
                  </a:lnTo>
                  <a:lnTo>
                    <a:pt x="2554" y="2558"/>
                  </a:lnTo>
                  <a:lnTo>
                    <a:pt x="0" y="2558"/>
                  </a:lnTo>
                  <a:close/>
                  <a:moveTo>
                    <a:pt x="2365" y="2369"/>
                  </a:moveTo>
                  <a:lnTo>
                    <a:pt x="2365" y="190"/>
                  </a:lnTo>
                  <a:lnTo>
                    <a:pt x="189" y="190"/>
                  </a:lnTo>
                  <a:lnTo>
                    <a:pt x="189" y="2369"/>
                  </a:lnTo>
                  <a:lnTo>
                    <a:pt x="2365" y="23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0" name="Freeform 22">
              <a:extLst>
                <a:ext uri="{FF2B5EF4-FFF2-40B4-BE49-F238E27FC236}">
                  <a16:creationId xmlns:a16="http://schemas.microsoft.com/office/drawing/2014/main" id="{270BFF7D-FD7F-4E21-8829-D215818BDAC1}"/>
                </a:ext>
              </a:extLst>
            </p:cNvPr>
            <p:cNvSpPr>
              <a:spLocks/>
            </p:cNvSpPr>
            <p:nvPr/>
          </p:nvSpPr>
          <p:spPr bwMode="auto">
            <a:xfrm>
              <a:off x="660" y="1527"/>
              <a:ext cx="1232" cy="402"/>
            </a:xfrm>
            <a:custGeom>
              <a:avLst/>
              <a:gdLst>
                <a:gd name="T0" fmla="*/ 0 w 592"/>
                <a:gd name="T1" fmla="*/ 38 h 193"/>
                <a:gd name="T2" fmla="*/ 296 w 592"/>
                <a:gd name="T3" fmla="*/ 193 h 193"/>
                <a:gd name="T4" fmla="*/ 592 w 592"/>
                <a:gd name="T5" fmla="*/ 38 h 193"/>
                <a:gd name="T6" fmla="*/ 533 w 592"/>
                <a:gd name="T7" fmla="*/ 0 h 193"/>
                <a:gd name="T8" fmla="*/ 296 w 592"/>
                <a:gd name="T9" fmla="*/ 123 h 193"/>
                <a:gd name="T10" fmla="*/ 59 w 592"/>
                <a:gd name="T11" fmla="*/ 0 h 193"/>
                <a:gd name="T12" fmla="*/ 0 w 592"/>
                <a:gd name="T13" fmla="*/ 38 h 193"/>
              </a:gdLst>
              <a:ahLst/>
              <a:cxnLst>
                <a:cxn ang="0">
                  <a:pos x="T0" y="T1"/>
                </a:cxn>
                <a:cxn ang="0">
                  <a:pos x="T2" y="T3"/>
                </a:cxn>
                <a:cxn ang="0">
                  <a:pos x="T4" y="T5"/>
                </a:cxn>
                <a:cxn ang="0">
                  <a:pos x="T6" y="T7"/>
                </a:cxn>
                <a:cxn ang="0">
                  <a:pos x="T8" y="T9"/>
                </a:cxn>
                <a:cxn ang="0">
                  <a:pos x="T10" y="T11"/>
                </a:cxn>
                <a:cxn ang="0">
                  <a:pos x="T12" y="T13"/>
                </a:cxn>
              </a:cxnLst>
              <a:rect l="0" t="0" r="r" b="b"/>
              <a:pathLst>
                <a:path w="592" h="193">
                  <a:moveTo>
                    <a:pt x="0" y="38"/>
                  </a:moveTo>
                  <a:cubicBezTo>
                    <a:pt x="62" y="133"/>
                    <a:pt x="173" y="193"/>
                    <a:pt x="296" y="193"/>
                  </a:cubicBezTo>
                  <a:cubicBezTo>
                    <a:pt x="419" y="193"/>
                    <a:pt x="530" y="133"/>
                    <a:pt x="592" y="38"/>
                  </a:cubicBezTo>
                  <a:cubicBezTo>
                    <a:pt x="533" y="0"/>
                    <a:pt x="533" y="0"/>
                    <a:pt x="533" y="0"/>
                  </a:cubicBezTo>
                  <a:cubicBezTo>
                    <a:pt x="485" y="75"/>
                    <a:pt x="395" y="123"/>
                    <a:pt x="296" y="123"/>
                  </a:cubicBezTo>
                  <a:cubicBezTo>
                    <a:pt x="197" y="123"/>
                    <a:pt x="107" y="75"/>
                    <a:pt x="59" y="0"/>
                  </a:cubicBez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1" name="Rectangle 23">
              <a:extLst>
                <a:ext uri="{FF2B5EF4-FFF2-40B4-BE49-F238E27FC236}">
                  <a16:creationId xmlns:a16="http://schemas.microsoft.com/office/drawing/2014/main" id="{EC963B7E-D1C0-4086-876E-5E0AA32F5FB7}"/>
                </a:ext>
              </a:extLst>
            </p:cNvPr>
            <p:cNvSpPr>
              <a:spLocks noChangeArrowheads="1"/>
            </p:cNvSpPr>
            <p:nvPr/>
          </p:nvSpPr>
          <p:spPr bwMode="auto">
            <a:xfrm>
              <a:off x="660"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2" name="Rectangle 24">
              <a:extLst>
                <a:ext uri="{FF2B5EF4-FFF2-40B4-BE49-F238E27FC236}">
                  <a16:creationId xmlns:a16="http://schemas.microsoft.com/office/drawing/2014/main" id="{1E6E9FC3-A940-4E90-B1CA-A1738D80B9F5}"/>
                </a:ext>
              </a:extLst>
            </p:cNvPr>
            <p:cNvSpPr>
              <a:spLocks noChangeArrowheads="1"/>
            </p:cNvSpPr>
            <p:nvPr/>
          </p:nvSpPr>
          <p:spPr bwMode="auto">
            <a:xfrm>
              <a:off x="1561"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73" name="Group 15">
            <a:extLst>
              <a:ext uri="{FF2B5EF4-FFF2-40B4-BE49-F238E27FC236}">
                <a16:creationId xmlns:a16="http://schemas.microsoft.com/office/drawing/2014/main" id="{2F0F0526-F76B-4A44-9EC9-FF350CB6C1EC}"/>
              </a:ext>
            </a:extLst>
          </p:cNvPr>
          <p:cNvGrpSpPr>
            <a:grpSpLocks noChangeAspect="1"/>
          </p:cNvGrpSpPr>
          <p:nvPr/>
        </p:nvGrpSpPr>
        <p:grpSpPr bwMode="auto">
          <a:xfrm>
            <a:off x="8135526" y="2029277"/>
            <a:ext cx="620649" cy="621405"/>
            <a:chOff x="1" y="1"/>
            <a:chExt cx="2463" cy="2466"/>
          </a:xfrm>
          <a:solidFill>
            <a:srgbClr val="047CDA"/>
          </a:solidFill>
        </p:grpSpPr>
        <p:sp>
          <p:nvSpPr>
            <p:cNvPr id="74" name="Freeform 16">
              <a:extLst>
                <a:ext uri="{FF2B5EF4-FFF2-40B4-BE49-F238E27FC236}">
                  <a16:creationId xmlns:a16="http://schemas.microsoft.com/office/drawing/2014/main" id="{4B18C233-4119-4B24-B44E-21C521CE4FA7}"/>
                </a:ext>
              </a:extLst>
            </p:cNvPr>
            <p:cNvSpPr>
              <a:spLocks noEditPoints="1"/>
            </p:cNvSpPr>
            <p:nvPr/>
          </p:nvSpPr>
          <p:spPr bwMode="auto">
            <a:xfrm>
              <a:off x="1" y="1"/>
              <a:ext cx="2463" cy="2466"/>
            </a:xfrm>
            <a:custGeom>
              <a:avLst/>
              <a:gdLst>
                <a:gd name="T0" fmla="*/ 592 w 1184"/>
                <a:gd name="T1" fmla="*/ 1092 h 1183"/>
                <a:gd name="T2" fmla="*/ 91 w 1184"/>
                <a:gd name="T3" fmla="*/ 591 h 1183"/>
                <a:gd name="T4" fmla="*/ 592 w 1184"/>
                <a:gd name="T5" fmla="*/ 91 h 1183"/>
                <a:gd name="T6" fmla="*/ 1093 w 1184"/>
                <a:gd name="T7" fmla="*/ 591 h 1183"/>
                <a:gd name="T8" fmla="*/ 592 w 1184"/>
                <a:gd name="T9" fmla="*/ 1092 h 1183"/>
                <a:gd name="T10" fmla="*/ 592 w 1184"/>
                <a:gd name="T11" fmla="*/ 0 h 1183"/>
                <a:gd name="T12" fmla="*/ 0 w 1184"/>
                <a:gd name="T13" fmla="*/ 591 h 1183"/>
                <a:gd name="T14" fmla="*/ 592 w 1184"/>
                <a:gd name="T15" fmla="*/ 1183 h 1183"/>
                <a:gd name="T16" fmla="*/ 1184 w 1184"/>
                <a:gd name="T17" fmla="*/ 591 h 1183"/>
                <a:gd name="T18" fmla="*/ 592 w 1184"/>
                <a:gd name="T19" fmla="*/ 0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4" h="1183">
                  <a:moveTo>
                    <a:pt x="592" y="1092"/>
                  </a:moveTo>
                  <a:cubicBezTo>
                    <a:pt x="316" y="1092"/>
                    <a:pt x="91" y="868"/>
                    <a:pt x="91" y="591"/>
                  </a:cubicBezTo>
                  <a:cubicBezTo>
                    <a:pt x="91" y="315"/>
                    <a:pt x="316" y="91"/>
                    <a:pt x="592" y="91"/>
                  </a:cubicBezTo>
                  <a:cubicBezTo>
                    <a:pt x="868" y="91"/>
                    <a:pt x="1093" y="315"/>
                    <a:pt x="1093" y="591"/>
                  </a:cubicBezTo>
                  <a:cubicBezTo>
                    <a:pt x="1093" y="868"/>
                    <a:pt x="868" y="1092"/>
                    <a:pt x="592" y="1092"/>
                  </a:cubicBezTo>
                  <a:moveTo>
                    <a:pt x="592" y="0"/>
                  </a:moveTo>
                  <a:cubicBezTo>
                    <a:pt x="265" y="0"/>
                    <a:pt x="0" y="264"/>
                    <a:pt x="0" y="591"/>
                  </a:cubicBezTo>
                  <a:cubicBezTo>
                    <a:pt x="0" y="918"/>
                    <a:pt x="265" y="1183"/>
                    <a:pt x="592" y="1183"/>
                  </a:cubicBezTo>
                  <a:cubicBezTo>
                    <a:pt x="919" y="1183"/>
                    <a:pt x="1184" y="918"/>
                    <a:pt x="1184" y="591"/>
                  </a:cubicBezTo>
                  <a:cubicBezTo>
                    <a:pt x="1184" y="264"/>
                    <a:pt x="919" y="0"/>
                    <a:pt x="5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5" name="Freeform 17">
              <a:extLst>
                <a:ext uri="{FF2B5EF4-FFF2-40B4-BE49-F238E27FC236}">
                  <a16:creationId xmlns:a16="http://schemas.microsoft.com/office/drawing/2014/main" id="{9F495FE9-112D-4660-AD98-A215786628BD}"/>
                </a:ext>
              </a:extLst>
            </p:cNvPr>
            <p:cNvSpPr>
              <a:spLocks noEditPoints="1"/>
            </p:cNvSpPr>
            <p:nvPr/>
          </p:nvSpPr>
          <p:spPr bwMode="auto">
            <a:xfrm>
              <a:off x="617" y="760"/>
              <a:ext cx="1231" cy="1138"/>
            </a:xfrm>
            <a:custGeom>
              <a:avLst/>
              <a:gdLst>
                <a:gd name="T0" fmla="*/ 296 w 592"/>
                <a:gd name="T1" fmla="*/ 318 h 546"/>
                <a:gd name="T2" fmla="*/ 410 w 592"/>
                <a:gd name="T3" fmla="*/ 432 h 546"/>
                <a:gd name="T4" fmla="*/ 296 w 592"/>
                <a:gd name="T5" fmla="*/ 546 h 546"/>
                <a:gd name="T6" fmla="*/ 182 w 592"/>
                <a:gd name="T7" fmla="*/ 432 h 546"/>
                <a:gd name="T8" fmla="*/ 296 w 592"/>
                <a:gd name="T9" fmla="*/ 318 h 546"/>
                <a:gd name="T10" fmla="*/ 80 w 592"/>
                <a:gd name="T11" fmla="*/ 0 h 546"/>
                <a:gd name="T12" fmla="*/ 159 w 592"/>
                <a:gd name="T13" fmla="*/ 79 h 546"/>
                <a:gd name="T14" fmla="*/ 80 w 592"/>
                <a:gd name="T15" fmla="*/ 159 h 546"/>
                <a:gd name="T16" fmla="*/ 0 w 592"/>
                <a:gd name="T17" fmla="*/ 79 h 546"/>
                <a:gd name="T18" fmla="*/ 80 w 592"/>
                <a:gd name="T19" fmla="*/ 0 h 546"/>
                <a:gd name="T20" fmla="*/ 512 w 592"/>
                <a:gd name="T21" fmla="*/ 0 h 546"/>
                <a:gd name="T22" fmla="*/ 592 w 592"/>
                <a:gd name="T23" fmla="*/ 79 h 546"/>
                <a:gd name="T24" fmla="*/ 512 w 592"/>
                <a:gd name="T25" fmla="*/ 159 h 546"/>
                <a:gd name="T26" fmla="*/ 433 w 592"/>
                <a:gd name="T27" fmla="*/ 79 h 546"/>
                <a:gd name="T28" fmla="*/ 512 w 592"/>
                <a:gd name="T29"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2" h="546">
                  <a:moveTo>
                    <a:pt x="296" y="318"/>
                  </a:moveTo>
                  <a:cubicBezTo>
                    <a:pt x="359" y="318"/>
                    <a:pt x="410" y="369"/>
                    <a:pt x="410" y="432"/>
                  </a:cubicBezTo>
                  <a:cubicBezTo>
                    <a:pt x="410" y="495"/>
                    <a:pt x="359" y="546"/>
                    <a:pt x="296" y="546"/>
                  </a:cubicBezTo>
                  <a:cubicBezTo>
                    <a:pt x="233" y="546"/>
                    <a:pt x="182" y="495"/>
                    <a:pt x="182" y="432"/>
                  </a:cubicBezTo>
                  <a:cubicBezTo>
                    <a:pt x="182" y="369"/>
                    <a:pt x="233" y="318"/>
                    <a:pt x="296" y="318"/>
                  </a:cubicBezTo>
                  <a:close/>
                  <a:moveTo>
                    <a:pt x="80" y="0"/>
                  </a:moveTo>
                  <a:cubicBezTo>
                    <a:pt x="124" y="0"/>
                    <a:pt x="159" y="35"/>
                    <a:pt x="159" y="79"/>
                  </a:cubicBezTo>
                  <a:cubicBezTo>
                    <a:pt x="159" y="123"/>
                    <a:pt x="124" y="159"/>
                    <a:pt x="80" y="159"/>
                  </a:cubicBezTo>
                  <a:cubicBezTo>
                    <a:pt x="36" y="159"/>
                    <a:pt x="0" y="123"/>
                    <a:pt x="0" y="79"/>
                  </a:cubicBezTo>
                  <a:cubicBezTo>
                    <a:pt x="0" y="35"/>
                    <a:pt x="36" y="0"/>
                    <a:pt x="80" y="0"/>
                  </a:cubicBezTo>
                  <a:close/>
                  <a:moveTo>
                    <a:pt x="512" y="0"/>
                  </a:moveTo>
                  <a:cubicBezTo>
                    <a:pt x="556" y="0"/>
                    <a:pt x="592" y="35"/>
                    <a:pt x="592" y="79"/>
                  </a:cubicBezTo>
                  <a:cubicBezTo>
                    <a:pt x="592" y="123"/>
                    <a:pt x="556" y="159"/>
                    <a:pt x="512" y="159"/>
                  </a:cubicBezTo>
                  <a:cubicBezTo>
                    <a:pt x="468" y="159"/>
                    <a:pt x="433" y="123"/>
                    <a:pt x="433" y="79"/>
                  </a:cubicBezTo>
                  <a:cubicBezTo>
                    <a:pt x="433" y="35"/>
                    <a:pt x="468" y="0"/>
                    <a:pt x="5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7" name="Freeform 32">
            <a:extLst>
              <a:ext uri="{FF2B5EF4-FFF2-40B4-BE49-F238E27FC236}">
                <a16:creationId xmlns:a16="http://schemas.microsoft.com/office/drawing/2014/main" id="{A6E36EFE-DF1B-4773-99BB-7AD427D0B91D}"/>
              </a:ext>
            </a:extLst>
          </p:cNvPr>
          <p:cNvSpPr>
            <a:spLocks noEditPoints="1"/>
          </p:cNvSpPr>
          <p:nvPr/>
        </p:nvSpPr>
        <p:spPr bwMode="auto">
          <a:xfrm>
            <a:off x="9721516" y="4351143"/>
            <a:ext cx="593166" cy="688789"/>
          </a:xfrm>
          <a:custGeom>
            <a:avLst/>
            <a:gdLst>
              <a:gd name="T0" fmla="*/ 189 w 2320"/>
              <a:gd name="T1" fmla="*/ 329 h 2694"/>
              <a:gd name="T2" fmla="*/ 189 w 2320"/>
              <a:gd name="T3" fmla="*/ 1175 h 2694"/>
              <a:gd name="T4" fmla="*/ 0 w 2320"/>
              <a:gd name="T5" fmla="*/ 1175 h 2694"/>
              <a:gd name="T6" fmla="*/ 0 w 2320"/>
              <a:gd name="T7" fmla="*/ 0 h 2694"/>
              <a:gd name="T8" fmla="*/ 1026 w 2320"/>
              <a:gd name="T9" fmla="*/ 596 h 2694"/>
              <a:gd name="T10" fmla="*/ 932 w 2320"/>
              <a:gd name="T11" fmla="*/ 761 h 2694"/>
              <a:gd name="T12" fmla="*/ 189 w 2320"/>
              <a:gd name="T13" fmla="*/ 329 h 2694"/>
              <a:gd name="T14" fmla="*/ 1225 w 2320"/>
              <a:gd name="T15" fmla="*/ 1763 h 2694"/>
              <a:gd name="T16" fmla="*/ 1941 w 2320"/>
              <a:gd name="T17" fmla="*/ 1346 h 2694"/>
              <a:gd name="T18" fmla="*/ 1225 w 2320"/>
              <a:gd name="T19" fmla="*/ 932 h 2694"/>
              <a:gd name="T20" fmla="*/ 1321 w 2320"/>
              <a:gd name="T21" fmla="*/ 767 h 2694"/>
              <a:gd name="T22" fmla="*/ 2320 w 2320"/>
              <a:gd name="T23" fmla="*/ 1346 h 2694"/>
              <a:gd name="T24" fmla="*/ 1321 w 2320"/>
              <a:gd name="T25" fmla="*/ 1927 h 2694"/>
              <a:gd name="T26" fmla="*/ 1225 w 2320"/>
              <a:gd name="T27" fmla="*/ 1763 h 2694"/>
              <a:gd name="T28" fmla="*/ 189 w 2320"/>
              <a:gd name="T29" fmla="*/ 2365 h 2694"/>
              <a:gd name="T30" fmla="*/ 932 w 2320"/>
              <a:gd name="T31" fmla="*/ 1934 h 2694"/>
              <a:gd name="T32" fmla="*/ 1026 w 2320"/>
              <a:gd name="T33" fmla="*/ 2098 h 2694"/>
              <a:gd name="T34" fmla="*/ 0 w 2320"/>
              <a:gd name="T35" fmla="*/ 2694 h 2694"/>
              <a:gd name="T36" fmla="*/ 0 w 2320"/>
              <a:gd name="T37" fmla="*/ 1517 h 2694"/>
              <a:gd name="T38" fmla="*/ 189 w 2320"/>
              <a:gd name="T39" fmla="*/ 1517 h 2694"/>
              <a:gd name="T40" fmla="*/ 189 w 2320"/>
              <a:gd name="T41" fmla="*/ 2365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20" h="2694">
                <a:moveTo>
                  <a:pt x="189" y="329"/>
                </a:moveTo>
                <a:lnTo>
                  <a:pt x="189" y="1175"/>
                </a:lnTo>
                <a:lnTo>
                  <a:pt x="0" y="1175"/>
                </a:lnTo>
                <a:lnTo>
                  <a:pt x="0" y="0"/>
                </a:lnTo>
                <a:lnTo>
                  <a:pt x="1026" y="596"/>
                </a:lnTo>
                <a:lnTo>
                  <a:pt x="932" y="761"/>
                </a:lnTo>
                <a:lnTo>
                  <a:pt x="189" y="329"/>
                </a:lnTo>
                <a:close/>
                <a:moveTo>
                  <a:pt x="1225" y="1763"/>
                </a:moveTo>
                <a:lnTo>
                  <a:pt x="1941" y="1346"/>
                </a:lnTo>
                <a:lnTo>
                  <a:pt x="1225" y="932"/>
                </a:lnTo>
                <a:lnTo>
                  <a:pt x="1321" y="767"/>
                </a:lnTo>
                <a:lnTo>
                  <a:pt x="2320" y="1346"/>
                </a:lnTo>
                <a:lnTo>
                  <a:pt x="1321" y="1927"/>
                </a:lnTo>
                <a:lnTo>
                  <a:pt x="1225" y="1763"/>
                </a:lnTo>
                <a:close/>
                <a:moveTo>
                  <a:pt x="189" y="2365"/>
                </a:moveTo>
                <a:lnTo>
                  <a:pt x="932" y="1934"/>
                </a:lnTo>
                <a:lnTo>
                  <a:pt x="1026" y="2098"/>
                </a:lnTo>
                <a:lnTo>
                  <a:pt x="0" y="2694"/>
                </a:lnTo>
                <a:lnTo>
                  <a:pt x="0" y="1517"/>
                </a:lnTo>
                <a:lnTo>
                  <a:pt x="189" y="1517"/>
                </a:lnTo>
                <a:lnTo>
                  <a:pt x="189" y="2365"/>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78" name="Group 10">
            <a:extLst>
              <a:ext uri="{FF2B5EF4-FFF2-40B4-BE49-F238E27FC236}">
                <a16:creationId xmlns:a16="http://schemas.microsoft.com/office/drawing/2014/main" id="{6BAC5E67-1317-4EE8-B1B8-5EC2C2697DA8}"/>
              </a:ext>
            </a:extLst>
          </p:cNvPr>
          <p:cNvGrpSpPr>
            <a:grpSpLocks noChangeAspect="1"/>
          </p:cNvGrpSpPr>
          <p:nvPr/>
        </p:nvGrpSpPr>
        <p:grpSpPr bwMode="auto">
          <a:xfrm>
            <a:off x="6692274" y="4451742"/>
            <a:ext cx="706678" cy="497172"/>
            <a:chOff x="-1" y="4"/>
            <a:chExt cx="2830" cy="1991"/>
          </a:xfrm>
          <a:solidFill>
            <a:srgbClr val="047CDA"/>
          </a:solidFill>
        </p:grpSpPr>
        <p:sp>
          <p:nvSpPr>
            <p:cNvPr id="79" name="Freeform 11">
              <a:extLst>
                <a:ext uri="{FF2B5EF4-FFF2-40B4-BE49-F238E27FC236}">
                  <a16:creationId xmlns:a16="http://schemas.microsoft.com/office/drawing/2014/main" id="{A3E293B9-C378-4BDF-812F-13371A0D10C2}"/>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0" name="Freeform 12">
              <a:extLst>
                <a:ext uri="{FF2B5EF4-FFF2-40B4-BE49-F238E27FC236}">
                  <a16:creationId xmlns:a16="http://schemas.microsoft.com/office/drawing/2014/main" id="{C255B86E-A36B-4B16-9AE9-3F0BE5470635}"/>
                </a:ext>
              </a:extLst>
            </p:cNvPr>
            <p:cNvSpPr>
              <a:spLocks noEditPoints="1"/>
            </p:cNvSpPr>
            <p:nvPr/>
          </p:nvSpPr>
          <p:spPr bwMode="auto">
            <a:xfrm>
              <a:off x="945" y="525"/>
              <a:ext cx="948" cy="951"/>
            </a:xfrm>
            <a:custGeom>
              <a:avLst/>
              <a:gdLst>
                <a:gd name="T0" fmla="*/ 228 w 456"/>
                <a:gd name="T1" fmla="*/ 319 h 456"/>
                <a:gd name="T2" fmla="*/ 137 w 456"/>
                <a:gd name="T3" fmla="*/ 228 h 456"/>
                <a:gd name="T4" fmla="*/ 228 w 456"/>
                <a:gd name="T5" fmla="*/ 137 h 456"/>
                <a:gd name="T6" fmla="*/ 319 w 456"/>
                <a:gd name="T7" fmla="*/ 228 h 456"/>
                <a:gd name="T8" fmla="*/ 228 w 456"/>
                <a:gd name="T9" fmla="*/ 319 h 456"/>
                <a:gd name="T10" fmla="*/ 400 w 456"/>
                <a:gd name="T11" fmla="*/ 180 h 456"/>
                <a:gd name="T12" fmla="*/ 383 w 456"/>
                <a:gd name="T13" fmla="*/ 140 h 456"/>
                <a:gd name="T14" fmla="*/ 411 w 456"/>
                <a:gd name="T15" fmla="*/ 90 h 456"/>
                <a:gd name="T16" fmla="*/ 366 w 456"/>
                <a:gd name="T17" fmla="*/ 45 h 456"/>
                <a:gd name="T18" fmla="*/ 316 w 456"/>
                <a:gd name="T19" fmla="*/ 73 h 456"/>
                <a:gd name="T20" fmla="*/ 276 w 456"/>
                <a:gd name="T21" fmla="*/ 56 h 456"/>
                <a:gd name="T22" fmla="*/ 260 w 456"/>
                <a:gd name="T23" fmla="*/ 0 h 456"/>
                <a:gd name="T24" fmla="*/ 196 w 456"/>
                <a:gd name="T25" fmla="*/ 0 h 456"/>
                <a:gd name="T26" fmla="*/ 180 w 456"/>
                <a:gd name="T27" fmla="*/ 56 h 456"/>
                <a:gd name="T28" fmla="*/ 140 w 456"/>
                <a:gd name="T29" fmla="*/ 73 h 456"/>
                <a:gd name="T30" fmla="*/ 90 w 456"/>
                <a:gd name="T31" fmla="*/ 45 h 456"/>
                <a:gd name="T32" fmla="*/ 45 w 456"/>
                <a:gd name="T33" fmla="*/ 90 h 456"/>
                <a:gd name="T34" fmla="*/ 73 w 456"/>
                <a:gd name="T35" fmla="*/ 140 h 456"/>
                <a:gd name="T36" fmla="*/ 56 w 456"/>
                <a:gd name="T37" fmla="*/ 180 h 456"/>
                <a:gd name="T38" fmla="*/ 0 w 456"/>
                <a:gd name="T39" fmla="*/ 196 h 456"/>
                <a:gd name="T40" fmla="*/ 0 w 456"/>
                <a:gd name="T41" fmla="*/ 260 h 456"/>
                <a:gd name="T42" fmla="*/ 56 w 456"/>
                <a:gd name="T43" fmla="*/ 276 h 456"/>
                <a:gd name="T44" fmla="*/ 73 w 456"/>
                <a:gd name="T45" fmla="*/ 316 h 456"/>
                <a:gd name="T46" fmla="*/ 45 w 456"/>
                <a:gd name="T47" fmla="*/ 366 h 456"/>
                <a:gd name="T48" fmla="*/ 90 w 456"/>
                <a:gd name="T49" fmla="*/ 411 h 456"/>
                <a:gd name="T50" fmla="*/ 140 w 456"/>
                <a:gd name="T51" fmla="*/ 383 h 456"/>
                <a:gd name="T52" fmla="*/ 180 w 456"/>
                <a:gd name="T53" fmla="*/ 400 h 456"/>
                <a:gd name="T54" fmla="*/ 196 w 456"/>
                <a:gd name="T55" fmla="*/ 456 h 456"/>
                <a:gd name="T56" fmla="*/ 260 w 456"/>
                <a:gd name="T57" fmla="*/ 456 h 456"/>
                <a:gd name="T58" fmla="*/ 276 w 456"/>
                <a:gd name="T59" fmla="*/ 400 h 456"/>
                <a:gd name="T60" fmla="*/ 316 w 456"/>
                <a:gd name="T61" fmla="*/ 383 h 456"/>
                <a:gd name="T62" fmla="*/ 366 w 456"/>
                <a:gd name="T63" fmla="*/ 411 h 456"/>
                <a:gd name="T64" fmla="*/ 411 w 456"/>
                <a:gd name="T65" fmla="*/ 366 h 456"/>
                <a:gd name="T66" fmla="*/ 383 w 456"/>
                <a:gd name="T67" fmla="*/ 316 h 456"/>
                <a:gd name="T68" fmla="*/ 400 w 456"/>
                <a:gd name="T69" fmla="*/ 276 h 456"/>
                <a:gd name="T70" fmla="*/ 456 w 456"/>
                <a:gd name="T71" fmla="*/ 260 h 456"/>
                <a:gd name="T72" fmla="*/ 456 w 456"/>
                <a:gd name="T73" fmla="*/ 196 h 456"/>
                <a:gd name="T74" fmla="*/ 400 w 456"/>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6" h="456">
                  <a:moveTo>
                    <a:pt x="228" y="319"/>
                  </a:moveTo>
                  <a:cubicBezTo>
                    <a:pt x="178" y="319"/>
                    <a:pt x="137" y="278"/>
                    <a:pt x="137" y="228"/>
                  </a:cubicBezTo>
                  <a:cubicBezTo>
                    <a:pt x="137" y="178"/>
                    <a:pt x="178" y="137"/>
                    <a:pt x="228" y="137"/>
                  </a:cubicBezTo>
                  <a:cubicBezTo>
                    <a:pt x="278" y="137"/>
                    <a:pt x="319" y="178"/>
                    <a:pt x="319" y="228"/>
                  </a:cubicBezTo>
                  <a:cubicBezTo>
                    <a:pt x="319" y="278"/>
                    <a:pt x="278" y="319"/>
                    <a:pt x="228" y="319"/>
                  </a:cubicBezTo>
                  <a:close/>
                  <a:moveTo>
                    <a:pt x="400" y="180"/>
                  </a:moveTo>
                  <a:cubicBezTo>
                    <a:pt x="396" y="166"/>
                    <a:pt x="391" y="152"/>
                    <a:pt x="383" y="140"/>
                  </a:cubicBezTo>
                  <a:cubicBezTo>
                    <a:pt x="411" y="90"/>
                    <a:pt x="411" y="90"/>
                    <a:pt x="411" y="90"/>
                  </a:cubicBezTo>
                  <a:cubicBezTo>
                    <a:pt x="366" y="45"/>
                    <a:pt x="366" y="45"/>
                    <a:pt x="366" y="45"/>
                  </a:cubicBezTo>
                  <a:cubicBezTo>
                    <a:pt x="316" y="73"/>
                    <a:pt x="316" y="73"/>
                    <a:pt x="316" y="73"/>
                  </a:cubicBezTo>
                  <a:cubicBezTo>
                    <a:pt x="304" y="65"/>
                    <a:pt x="290" y="60"/>
                    <a:pt x="276" y="56"/>
                  </a:cubicBezTo>
                  <a:cubicBezTo>
                    <a:pt x="260" y="0"/>
                    <a:pt x="260" y="0"/>
                    <a:pt x="260" y="0"/>
                  </a:cubicBezTo>
                  <a:cubicBezTo>
                    <a:pt x="196" y="0"/>
                    <a:pt x="196" y="0"/>
                    <a:pt x="196" y="0"/>
                  </a:cubicBezTo>
                  <a:cubicBezTo>
                    <a:pt x="180" y="56"/>
                    <a:pt x="180" y="56"/>
                    <a:pt x="180" y="56"/>
                  </a:cubicBezTo>
                  <a:cubicBezTo>
                    <a:pt x="166" y="60"/>
                    <a:pt x="152" y="65"/>
                    <a:pt x="140" y="73"/>
                  </a:cubicBezTo>
                  <a:cubicBezTo>
                    <a:pt x="90" y="45"/>
                    <a:pt x="90" y="45"/>
                    <a:pt x="90" y="45"/>
                  </a:cubicBezTo>
                  <a:cubicBezTo>
                    <a:pt x="45" y="90"/>
                    <a:pt x="45" y="90"/>
                    <a:pt x="45" y="90"/>
                  </a:cubicBezTo>
                  <a:cubicBezTo>
                    <a:pt x="73" y="140"/>
                    <a:pt x="73" y="140"/>
                    <a:pt x="73" y="140"/>
                  </a:cubicBezTo>
                  <a:cubicBezTo>
                    <a:pt x="65" y="152"/>
                    <a:pt x="60" y="166"/>
                    <a:pt x="56" y="180"/>
                  </a:cubicBezTo>
                  <a:cubicBezTo>
                    <a:pt x="0" y="196"/>
                    <a:pt x="0" y="196"/>
                    <a:pt x="0" y="196"/>
                  </a:cubicBezTo>
                  <a:cubicBezTo>
                    <a:pt x="0" y="260"/>
                    <a:pt x="0" y="260"/>
                    <a:pt x="0" y="260"/>
                  </a:cubicBezTo>
                  <a:cubicBezTo>
                    <a:pt x="56" y="276"/>
                    <a:pt x="56" y="276"/>
                    <a:pt x="56" y="276"/>
                  </a:cubicBezTo>
                  <a:cubicBezTo>
                    <a:pt x="60" y="290"/>
                    <a:pt x="65" y="304"/>
                    <a:pt x="73" y="316"/>
                  </a:cubicBezTo>
                  <a:cubicBezTo>
                    <a:pt x="45" y="366"/>
                    <a:pt x="45" y="366"/>
                    <a:pt x="45" y="366"/>
                  </a:cubicBezTo>
                  <a:cubicBezTo>
                    <a:pt x="90" y="411"/>
                    <a:pt x="90" y="411"/>
                    <a:pt x="90" y="411"/>
                  </a:cubicBezTo>
                  <a:cubicBezTo>
                    <a:pt x="140" y="383"/>
                    <a:pt x="140" y="383"/>
                    <a:pt x="140" y="383"/>
                  </a:cubicBezTo>
                  <a:cubicBezTo>
                    <a:pt x="152" y="391"/>
                    <a:pt x="166" y="396"/>
                    <a:pt x="180" y="400"/>
                  </a:cubicBezTo>
                  <a:cubicBezTo>
                    <a:pt x="196" y="456"/>
                    <a:pt x="196" y="456"/>
                    <a:pt x="196" y="456"/>
                  </a:cubicBezTo>
                  <a:cubicBezTo>
                    <a:pt x="260" y="456"/>
                    <a:pt x="260" y="456"/>
                    <a:pt x="260" y="456"/>
                  </a:cubicBezTo>
                  <a:cubicBezTo>
                    <a:pt x="276" y="400"/>
                    <a:pt x="276" y="400"/>
                    <a:pt x="276" y="400"/>
                  </a:cubicBezTo>
                  <a:cubicBezTo>
                    <a:pt x="290" y="396"/>
                    <a:pt x="304" y="391"/>
                    <a:pt x="316" y="383"/>
                  </a:cubicBezTo>
                  <a:cubicBezTo>
                    <a:pt x="366" y="411"/>
                    <a:pt x="366" y="411"/>
                    <a:pt x="366" y="411"/>
                  </a:cubicBezTo>
                  <a:cubicBezTo>
                    <a:pt x="411" y="366"/>
                    <a:pt x="411" y="366"/>
                    <a:pt x="411" y="366"/>
                  </a:cubicBezTo>
                  <a:cubicBezTo>
                    <a:pt x="383" y="316"/>
                    <a:pt x="383" y="316"/>
                    <a:pt x="383" y="316"/>
                  </a:cubicBezTo>
                  <a:cubicBezTo>
                    <a:pt x="391" y="304"/>
                    <a:pt x="396" y="290"/>
                    <a:pt x="400" y="276"/>
                  </a:cubicBezTo>
                  <a:cubicBezTo>
                    <a:pt x="456" y="260"/>
                    <a:pt x="456" y="260"/>
                    <a:pt x="456" y="260"/>
                  </a:cubicBezTo>
                  <a:cubicBezTo>
                    <a:pt x="456" y="196"/>
                    <a:pt x="456" y="196"/>
                    <a:pt x="456"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81" name="Group 4">
            <a:extLst>
              <a:ext uri="{FF2B5EF4-FFF2-40B4-BE49-F238E27FC236}">
                <a16:creationId xmlns:a16="http://schemas.microsoft.com/office/drawing/2014/main" id="{6709BAFE-56BD-40BB-84F4-EF86AB758AF3}"/>
              </a:ext>
            </a:extLst>
          </p:cNvPr>
          <p:cNvGrpSpPr>
            <a:grpSpLocks noChangeAspect="1"/>
          </p:cNvGrpSpPr>
          <p:nvPr/>
        </p:nvGrpSpPr>
        <p:grpSpPr bwMode="auto">
          <a:xfrm>
            <a:off x="3709069" y="4383510"/>
            <a:ext cx="607377" cy="629817"/>
            <a:chOff x="-2" y="4"/>
            <a:chExt cx="2463" cy="2554"/>
          </a:xfrm>
          <a:solidFill>
            <a:srgbClr val="047CDA"/>
          </a:solidFill>
        </p:grpSpPr>
        <p:sp>
          <p:nvSpPr>
            <p:cNvPr id="82" name="Freeform 5">
              <a:extLst>
                <a:ext uri="{FF2B5EF4-FFF2-40B4-BE49-F238E27FC236}">
                  <a16:creationId xmlns:a16="http://schemas.microsoft.com/office/drawing/2014/main" id="{92ED5837-BD16-40AA-8663-841BCB44913B}"/>
                </a:ext>
              </a:extLst>
            </p:cNvPr>
            <p:cNvSpPr>
              <a:spLocks noEditPoints="1"/>
            </p:cNvSpPr>
            <p:nvPr/>
          </p:nvSpPr>
          <p:spPr bwMode="auto">
            <a:xfrm>
              <a:off x="-2" y="4"/>
              <a:ext cx="2463" cy="2554"/>
            </a:xfrm>
            <a:custGeom>
              <a:avLst/>
              <a:gdLst>
                <a:gd name="T0" fmla="*/ 1093 w 1184"/>
                <a:gd name="T1" fmla="*/ 507 h 1226"/>
                <a:gd name="T2" fmla="*/ 592 w 1184"/>
                <a:gd name="T3" fmla="*/ 1133 h 1226"/>
                <a:gd name="T4" fmla="*/ 91 w 1184"/>
                <a:gd name="T5" fmla="*/ 507 h 1226"/>
                <a:gd name="T6" fmla="*/ 91 w 1184"/>
                <a:gd name="T7" fmla="*/ 249 h 1226"/>
                <a:gd name="T8" fmla="*/ 106 w 1184"/>
                <a:gd name="T9" fmla="*/ 236 h 1226"/>
                <a:gd name="T10" fmla="*/ 196 w 1184"/>
                <a:gd name="T11" fmla="*/ 178 h 1226"/>
                <a:gd name="T12" fmla="*/ 592 w 1184"/>
                <a:gd name="T13" fmla="*/ 90 h 1226"/>
                <a:gd name="T14" fmla="*/ 988 w 1184"/>
                <a:gd name="T15" fmla="*/ 178 h 1226"/>
                <a:gd name="T16" fmla="*/ 1078 w 1184"/>
                <a:gd name="T17" fmla="*/ 236 h 1226"/>
                <a:gd name="T18" fmla="*/ 1093 w 1184"/>
                <a:gd name="T19" fmla="*/ 249 h 1226"/>
                <a:gd name="T20" fmla="*/ 1093 w 1184"/>
                <a:gd name="T21" fmla="*/ 507 h 1226"/>
                <a:gd name="T22" fmla="*/ 1172 w 1184"/>
                <a:gd name="T23" fmla="*/ 201 h 1226"/>
                <a:gd name="T24" fmla="*/ 1136 w 1184"/>
                <a:gd name="T25" fmla="*/ 166 h 1226"/>
                <a:gd name="T26" fmla="*/ 1031 w 1184"/>
                <a:gd name="T27" fmla="*/ 97 h 1226"/>
                <a:gd name="T28" fmla="*/ 592 w 1184"/>
                <a:gd name="T29" fmla="*/ 0 h 1226"/>
                <a:gd name="T30" fmla="*/ 153 w 1184"/>
                <a:gd name="T31" fmla="*/ 97 h 1226"/>
                <a:gd name="T32" fmla="*/ 48 w 1184"/>
                <a:gd name="T33" fmla="*/ 166 h 1226"/>
                <a:gd name="T34" fmla="*/ 12 w 1184"/>
                <a:gd name="T35" fmla="*/ 201 h 1226"/>
                <a:gd name="T36" fmla="*/ 0 w 1184"/>
                <a:gd name="T37" fmla="*/ 213 h 1226"/>
                <a:gd name="T38" fmla="*/ 0 w 1184"/>
                <a:gd name="T39" fmla="*/ 507 h 1226"/>
                <a:gd name="T40" fmla="*/ 584 w 1184"/>
                <a:gd name="T41" fmla="*/ 1224 h 1226"/>
                <a:gd name="T42" fmla="*/ 592 w 1184"/>
                <a:gd name="T43" fmla="*/ 1226 h 1226"/>
                <a:gd name="T44" fmla="*/ 600 w 1184"/>
                <a:gd name="T45" fmla="*/ 1224 h 1226"/>
                <a:gd name="T46" fmla="*/ 1184 w 1184"/>
                <a:gd name="T47" fmla="*/ 507 h 1226"/>
                <a:gd name="T48" fmla="*/ 1184 w 1184"/>
                <a:gd name="T49" fmla="*/ 213 h 1226"/>
                <a:gd name="T50" fmla="*/ 1172 w 1184"/>
                <a:gd name="T51" fmla="*/ 201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4" h="1226">
                  <a:moveTo>
                    <a:pt x="1093" y="507"/>
                  </a:moveTo>
                  <a:cubicBezTo>
                    <a:pt x="1093" y="764"/>
                    <a:pt x="857" y="1078"/>
                    <a:pt x="592" y="1133"/>
                  </a:cubicBezTo>
                  <a:cubicBezTo>
                    <a:pt x="327" y="1078"/>
                    <a:pt x="91" y="764"/>
                    <a:pt x="91" y="507"/>
                  </a:cubicBezTo>
                  <a:cubicBezTo>
                    <a:pt x="91" y="249"/>
                    <a:pt x="91" y="249"/>
                    <a:pt x="91" y="249"/>
                  </a:cubicBezTo>
                  <a:cubicBezTo>
                    <a:pt x="95" y="245"/>
                    <a:pt x="100" y="241"/>
                    <a:pt x="106" y="236"/>
                  </a:cubicBezTo>
                  <a:cubicBezTo>
                    <a:pt x="130" y="217"/>
                    <a:pt x="160" y="197"/>
                    <a:pt x="196" y="178"/>
                  </a:cubicBezTo>
                  <a:cubicBezTo>
                    <a:pt x="300" y="123"/>
                    <a:pt x="431" y="90"/>
                    <a:pt x="592" y="90"/>
                  </a:cubicBezTo>
                  <a:cubicBezTo>
                    <a:pt x="753" y="90"/>
                    <a:pt x="884" y="123"/>
                    <a:pt x="988" y="178"/>
                  </a:cubicBezTo>
                  <a:cubicBezTo>
                    <a:pt x="1024" y="197"/>
                    <a:pt x="1054" y="217"/>
                    <a:pt x="1078" y="236"/>
                  </a:cubicBezTo>
                  <a:cubicBezTo>
                    <a:pt x="1084" y="241"/>
                    <a:pt x="1089" y="245"/>
                    <a:pt x="1093" y="249"/>
                  </a:cubicBezTo>
                  <a:lnTo>
                    <a:pt x="1093" y="507"/>
                  </a:lnTo>
                  <a:close/>
                  <a:moveTo>
                    <a:pt x="1172" y="201"/>
                  </a:moveTo>
                  <a:cubicBezTo>
                    <a:pt x="1166" y="193"/>
                    <a:pt x="1154" y="181"/>
                    <a:pt x="1136" y="166"/>
                  </a:cubicBezTo>
                  <a:cubicBezTo>
                    <a:pt x="1107" y="143"/>
                    <a:pt x="1072" y="119"/>
                    <a:pt x="1031" y="97"/>
                  </a:cubicBezTo>
                  <a:cubicBezTo>
                    <a:pt x="914" y="36"/>
                    <a:pt x="768" y="0"/>
                    <a:pt x="592" y="0"/>
                  </a:cubicBezTo>
                  <a:cubicBezTo>
                    <a:pt x="416" y="0"/>
                    <a:pt x="270" y="36"/>
                    <a:pt x="153" y="97"/>
                  </a:cubicBezTo>
                  <a:cubicBezTo>
                    <a:pt x="112" y="119"/>
                    <a:pt x="77" y="143"/>
                    <a:pt x="48" y="166"/>
                  </a:cubicBezTo>
                  <a:cubicBezTo>
                    <a:pt x="30" y="181"/>
                    <a:pt x="18" y="193"/>
                    <a:pt x="12" y="201"/>
                  </a:cubicBezTo>
                  <a:cubicBezTo>
                    <a:pt x="0" y="213"/>
                    <a:pt x="0" y="213"/>
                    <a:pt x="0" y="213"/>
                  </a:cubicBezTo>
                  <a:cubicBezTo>
                    <a:pt x="0" y="507"/>
                    <a:pt x="0" y="507"/>
                    <a:pt x="0" y="507"/>
                  </a:cubicBezTo>
                  <a:cubicBezTo>
                    <a:pt x="0" y="809"/>
                    <a:pt x="270" y="1166"/>
                    <a:pt x="584" y="1224"/>
                  </a:cubicBezTo>
                  <a:cubicBezTo>
                    <a:pt x="592" y="1226"/>
                    <a:pt x="592" y="1226"/>
                    <a:pt x="592" y="1226"/>
                  </a:cubicBezTo>
                  <a:cubicBezTo>
                    <a:pt x="600" y="1224"/>
                    <a:pt x="600" y="1224"/>
                    <a:pt x="600" y="1224"/>
                  </a:cubicBezTo>
                  <a:cubicBezTo>
                    <a:pt x="914" y="1166"/>
                    <a:pt x="1184" y="809"/>
                    <a:pt x="1184" y="507"/>
                  </a:cubicBezTo>
                  <a:cubicBezTo>
                    <a:pt x="1184" y="213"/>
                    <a:pt x="1184" y="213"/>
                    <a:pt x="1184" y="213"/>
                  </a:cubicBezTo>
                  <a:lnTo>
                    <a:pt x="117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3" name="Freeform 6">
              <a:extLst>
                <a:ext uri="{FF2B5EF4-FFF2-40B4-BE49-F238E27FC236}">
                  <a16:creationId xmlns:a16="http://schemas.microsoft.com/office/drawing/2014/main" id="{0BAF937B-8F89-4A23-9B50-ACB72BCB8033}"/>
                </a:ext>
              </a:extLst>
            </p:cNvPr>
            <p:cNvSpPr>
              <a:spLocks/>
            </p:cNvSpPr>
            <p:nvPr/>
          </p:nvSpPr>
          <p:spPr bwMode="auto">
            <a:xfrm>
              <a:off x="1063" y="1710"/>
              <a:ext cx="333" cy="331"/>
            </a:xfrm>
            <a:custGeom>
              <a:avLst/>
              <a:gdLst>
                <a:gd name="T0" fmla="*/ 80 w 160"/>
                <a:gd name="T1" fmla="*/ 0 h 159"/>
                <a:gd name="T2" fmla="*/ 23 w 160"/>
                <a:gd name="T3" fmla="*/ 22 h 159"/>
                <a:gd name="T4" fmla="*/ 0 w 160"/>
                <a:gd name="T5" fmla="*/ 79 h 159"/>
                <a:gd name="T6" fmla="*/ 23 w 160"/>
                <a:gd name="T7" fmla="*/ 136 h 159"/>
                <a:gd name="T8" fmla="*/ 80 w 160"/>
                <a:gd name="T9" fmla="*/ 159 h 159"/>
                <a:gd name="T10" fmla="*/ 138 w 160"/>
                <a:gd name="T11" fmla="*/ 136 h 159"/>
                <a:gd name="T12" fmla="*/ 160 w 160"/>
                <a:gd name="T13" fmla="*/ 79 h 159"/>
                <a:gd name="T14" fmla="*/ 137 w 160"/>
                <a:gd name="T15" fmla="*/ 22 h 159"/>
                <a:gd name="T16" fmla="*/ 80 w 160"/>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59">
                  <a:moveTo>
                    <a:pt x="80" y="0"/>
                  </a:moveTo>
                  <a:cubicBezTo>
                    <a:pt x="58" y="0"/>
                    <a:pt x="39" y="7"/>
                    <a:pt x="23" y="22"/>
                  </a:cubicBezTo>
                  <a:cubicBezTo>
                    <a:pt x="8" y="37"/>
                    <a:pt x="0" y="56"/>
                    <a:pt x="0" y="79"/>
                  </a:cubicBezTo>
                  <a:cubicBezTo>
                    <a:pt x="0" y="101"/>
                    <a:pt x="8" y="120"/>
                    <a:pt x="23" y="136"/>
                  </a:cubicBezTo>
                  <a:cubicBezTo>
                    <a:pt x="38" y="151"/>
                    <a:pt x="57" y="159"/>
                    <a:pt x="80" y="159"/>
                  </a:cubicBezTo>
                  <a:cubicBezTo>
                    <a:pt x="103" y="159"/>
                    <a:pt x="123" y="151"/>
                    <a:pt x="138" y="136"/>
                  </a:cubicBezTo>
                  <a:cubicBezTo>
                    <a:pt x="152" y="121"/>
                    <a:pt x="160" y="102"/>
                    <a:pt x="160" y="79"/>
                  </a:cubicBezTo>
                  <a:cubicBezTo>
                    <a:pt x="160" y="57"/>
                    <a:pt x="152" y="37"/>
                    <a:pt x="137" y="22"/>
                  </a:cubicBezTo>
                  <a:cubicBezTo>
                    <a:pt x="122" y="7"/>
                    <a:pt x="103" y="0"/>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84" name="Rectangle 7">
              <a:extLst>
                <a:ext uri="{FF2B5EF4-FFF2-40B4-BE49-F238E27FC236}">
                  <a16:creationId xmlns:a16="http://schemas.microsoft.com/office/drawing/2014/main" id="{3DC33496-B79A-4472-901E-B532FD76D959}"/>
                </a:ext>
              </a:extLst>
            </p:cNvPr>
            <p:cNvSpPr>
              <a:spLocks noChangeArrowheads="1"/>
            </p:cNvSpPr>
            <p:nvPr/>
          </p:nvSpPr>
          <p:spPr bwMode="auto">
            <a:xfrm>
              <a:off x="1134" y="429"/>
              <a:ext cx="191" cy="10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7F8E01D2-84DA-4CA7-8004-0AF89B72C716}"/>
              </a:ext>
            </a:extLst>
          </p:cNvPr>
          <p:cNvGrpSpPr/>
          <p:nvPr/>
        </p:nvGrpSpPr>
        <p:grpSpPr>
          <a:xfrm>
            <a:off x="1" y="253599"/>
            <a:ext cx="1188839" cy="956984"/>
            <a:chOff x="1" y="253599"/>
            <a:chExt cx="1188839" cy="956984"/>
          </a:xfrm>
        </p:grpSpPr>
        <p:sp>
          <p:nvSpPr>
            <p:cNvPr id="36" name="Rectangle 35">
              <a:extLst>
                <a:ext uri="{FF2B5EF4-FFF2-40B4-BE49-F238E27FC236}">
                  <a16:creationId xmlns:a16="http://schemas.microsoft.com/office/drawing/2014/main" id="{7A07E0C7-8323-4D86-8EA3-D58420A83DBE}"/>
                </a:ext>
              </a:extLst>
            </p:cNvPr>
            <p:cNvSpPr/>
            <p:nvPr/>
          </p:nvSpPr>
          <p:spPr bwMode="auto">
            <a:xfrm>
              <a:off x="1" y="253599"/>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5" name="Group 35">
              <a:extLst>
                <a:ext uri="{FF2B5EF4-FFF2-40B4-BE49-F238E27FC236}">
                  <a16:creationId xmlns:a16="http://schemas.microsoft.com/office/drawing/2014/main" id="{C61A27E8-D390-4B8E-BBE2-84608E5AC657}"/>
                </a:ext>
              </a:extLst>
            </p:cNvPr>
            <p:cNvGrpSpPr>
              <a:grpSpLocks noChangeAspect="1"/>
            </p:cNvGrpSpPr>
            <p:nvPr/>
          </p:nvGrpSpPr>
          <p:grpSpPr bwMode="auto">
            <a:xfrm>
              <a:off x="269603" y="508238"/>
              <a:ext cx="648049" cy="455925"/>
              <a:chOff x="-1" y="4"/>
              <a:chExt cx="2830" cy="1991"/>
            </a:xfrm>
            <a:solidFill>
              <a:schemeClr val="bg2"/>
            </a:solidFill>
          </p:grpSpPr>
          <p:sp>
            <p:nvSpPr>
              <p:cNvPr id="46" name="Freeform 36">
                <a:extLst>
                  <a:ext uri="{FF2B5EF4-FFF2-40B4-BE49-F238E27FC236}">
                    <a16:creationId xmlns:a16="http://schemas.microsoft.com/office/drawing/2014/main" id="{A20C3F53-6C32-4E23-9DEB-C429230FBEED}"/>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7" name="Rectangle 37">
                <a:extLst>
                  <a:ext uri="{FF2B5EF4-FFF2-40B4-BE49-F238E27FC236}">
                    <a16:creationId xmlns:a16="http://schemas.microsoft.com/office/drawing/2014/main" id="{8ABA5B8B-34C8-4641-AAB3-9C702963DC56}"/>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Tree>
    <p:extLst>
      <p:ext uri="{BB962C8B-B14F-4D97-AF65-F5344CB8AC3E}">
        <p14:creationId xmlns:p14="http://schemas.microsoft.com/office/powerpoint/2010/main" val="40974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p:cTn id="21" dur="500" fill="hold"/>
                                        <p:tgtEl>
                                          <p:spTgt spid="68"/>
                                        </p:tgtEl>
                                        <p:attrNameLst>
                                          <p:attrName>ppt_w</p:attrName>
                                        </p:attrNameLst>
                                      </p:cBhvr>
                                      <p:tavLst>
                                        <p:tav tm="0">
                                          <p:val>
                                            <p:fltVal val="0"/>
                                          </p:val>
                                        </p:tav>
                                        <p:tav tm="100000">
                                          <p:val>
                                            <p:strVal val="#ppt_w"/>
                                          </p:val>
                                        </p:tav>
                                      </p:tavLst>
                                    </p:anim>
                                    <p:anim calcmode="lin" valueType="num">
                                      <p:cBhvr>
                                        <p:cTn id="22" dur="500" fill="hold"/>
                                        <p:tgtEl>
                                          <p:spTgt spid="68"/>
                                        </p:tgtEl>
                                        <p:attrNameLst>
                                          <p:attrName>ppt_h</p:attrName>
                                        </p:attrNameLst>
                                      </p:cBhvr>
                                      <p:tavLst>
                                        <p:tav tm="0">
                                          <p:val>
                                            <p:fltVal val="0"/>
                                          </p:val>
                                        </p:tav>
                                        <p:tav tm="100000">
                                          <p:val>
                                            <p:strVal val="#ppt_h"/>
                                          </p:val>
                                        </p:tav>
                                      </p:tavLst>
                                    </p:anim>
                                    <p:animEffect transition="in" filter="fade">
                                      <p:cBhvr>
                                        <p:cTn id="23" dur="500"/>
                                        <p:tgtEl>
                                          <p:spTgt spid="68"/>
                                        </p:tgtEl>
                                      </p:cBhvr>
                                    </p:animEffect>
                                  </p:childTnLst>
                                </p:cTn>
                              </p:par>
                              <p:par>
                                <p:cTn id="24" presetID="53" presetClass="entr" presetSubtype="16"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animEffect transition="in" filter="fade">
                                      <p:cBhvr>
                                        <p:cTn id="28" dur="500"/>
                                        <p:tgtEl>
                                          <p:spTgt spid="7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p:cTn id="31" dur="500" fill="hold"/>
                                        <p:tgtEl>
                                          <p:spTgt spid="77"/>
                                        </p:tgtEl>
                                        <p:attrNameLst>
                                          <p:attrName>ppt_w</p:attrName>
                                        </p:attrNameLst>
                                      </p:cBhvr>
                                      <p:tavLst>
                                        <p:tav tm="0">
                                          <p:val>
                                            <p:fltVal val="0"/>
                                          </p:val>
                                        </p:tav>
                                        <p:tav tm="100000">
                                          <p:val>
                                            <p:strVal val="#ppt_w"/>
                                          </p:val>
                                        </p:tav>
                                      </p:tavLst>
                                    </p:anim>
                                    <p:anim calcmode="lin" valueType="num">
                                      <p:cBhvr>
                                        <p:cTn id="32" dur="500" fill="hold"/>
                                        <p:tgtEl>
                                          <p:spTgt spid="77"/>
                                        </p:tgtEl>
                                        <p:attrNameLst>
                                          <p:attrName>ppt_h</p:attrName>
                                        </p:attrNameLst>
                                      </p:cBhvr>
                                      <p:tavLst>
                                        <p:tav tm="0">
                                          <p:val>
                                            <p:fltVal val="0"/>
                                          </p:val>
                                        </p:tav>
                                        <p:tav tm="100000">
                                          <p:val>
                                            <p:strVal val="#ppt_h"/>
                                          </p:val>
                                        </p:tav>
                                      </p:tavLst>
                                    </p:anim>
                                    <p:animEffect transition="in" filter="fade">
                                      <p:cBhvr>
                                        <p:cTn id="33" dur="500"/>
                                        <p:tgtEl>
                                          <p:spTgt spid="77"/>
                                        </p:tgtEl>
                                      </p:cBhvr>
                                    </p:animEffect>
                                  </p:childTnLst>
                                </p:cTn>
                              </p:par>
                              <p:par>
                                <p:cTn id="34" presetID="53" presetClass="entr" presetSubtype="16"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anim calcmode="lin" valueType="num">
                                      <p:cBhvr>
                                        <p:cTn id="36" dur="500" fill="hold"/>
                                        <p:tgtEl>
                                          <p:spTgt spid="78"/>
                                        </p:tgtEl>
                                        <p:attrNameLst>
                                          <p:attrName>ppt_w</p:attrName>
                                        </p:attrNameLst>
                                      </p:cBhvr>
                                      <p:tavLst>
                                        <p:tav tm="0">
                                          <p:val>
                                            <p:fltVal val="0"/>
                                          </p:val>
                                        </p:tav>
                                        <p:tav tm="100000">
                                          <p:val>
                                            <p:strVal val="#ppt_w"/>
                                          </p:val>
                                        </p:tav>
                                      </p:tavLst>
                                    </p:anim>
                                    <p:anim calcmode="lin" valueType="num">
                                      <p:cBhvr>
                                        <p:cTn id="37" dur="500" fill="hold"/>
                                        <p:tgtEl>
                                          <p:spTgt spid="78"/>
                                        </p:tgtEl>
                                        <p:attrNameLst>
                                          <p:attrName>ppt_h</p:attrName>
                                        </p:attrNameLst>
                                      </p:cBhvr>
                                      <p:tavLst>
                                        <p:tav tm="0">
                                          <p:val>
                                            <p:fltVal val="0"/>
                                          </p:val>
                                        </p:tav>
                                        <p:tav tm="100000">
                                          <p:val>
                                            <p:strVal val="#ppt_h"/>
                                          </p:val>
                                        </p:tav>
                                      </p:tavLst>
                                    </p:anim>
                                    <p:animEffect transition="in" filter="fade">
                                      <p:cBhvr>
                                        <p:cTn id="38" dur="500"/>
                                        <p:tgtEl>
                                          <p:spTgt spid="78"/>
                                        </p:tgtEl>
                                      </p:cBhvr>
                                    </p:animEffect>
                                  </p:childTnLst>
                                </p:cTn>
                              </p:par>
                              <p:par>
                                <p:cTn id="39" presetID="53" presetClass="entr" presetSubtype="16"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500" fill="hold"/>
                                        <p:tgtEl>
                                          <p:spTgt spid="81"/>
                                        </p:tgtEl>
                                        <p:attrNameLst>
                                          <p:attrName>ppt_w</p:attrName>
                                        </p:attrNameLst>
                                      </p:cBhvr>
                                      <p:tavLst>
                                        <p:tav tm="0">
                                          <p:val>
                                            <p:fltVal val="0"/>
                                          </p:val>
                                        </p:tav>
                                        <p:tav tm="100000">
                                          <p:val>
                                            <p:strVal val="#ppt_w"/>
                                          </p:val>
                                        </p:tav>
                                      </p:tavLst>
                                    </p:anim>
                                    <p:anim calcmode="lin" valueType="num">
                                      <p:cBhvr>
                                        <p:cTn id="42" dur="500" fill="hold"/>
                                        <p:tgtEl>
                                          <p:spTgt spid="81"/>
                                        </p:tgtEl>
                                        <p:attrNameLst>
                                          <p:attrName>ppt_h</p:attrName>
                                        </p:attrNameLst>
                                      </p:cBhvr>
                                      <p:tavLst>
                                        <p:tav tm="0">
                                          <p:val>
                                            <p:fltVal val="0"/>
                                          </p:val>
                                        </p:tav>
                                        <p:tav tm="100000">
                                          <p:val>
                                            <p:strVal val="#ppt_h"/>
                                          </p:val>
                                        </p:tav>
                                      </p:tavLst>
                                    </p:anim>
                                    <p:animEffect transition="in" filter="fade">
                                      <p:cBhvr>
                                        <p:cTn id="43" dur="500"/>
                                        <p:tgtEl>
                                          <p:spTgt spid="81"/>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6"/>
                                        </p:tgtEl>
                                        <p:attrNameLst>
                                          <p:attrName>style.visibility</p:attrName>
                                        </p:attrNameLst>
                                      </p:cBhvr>
                                      <p:to>
                                        <p:strVal val="visible"/>
                                      </p:to>
                                    </p:set>
                                    <p:animEffect transition="in" filter="fade">
                                      <p:cBhvr>
                                        <p:cTn id="50" dur="500"/>
                                        <p:tgtEl>
                                          <p:spTgt spid="1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9"/>
                                        </p:tgtEl>
                                        <p:attrNameLst>
                                          <p:attrName>style.visibility</p:attrName>
                                        </p:attrNameLst>
                                      </p:cBhvr>
                                      <p:to>
                                        <p:strVal val="visible"/>
                                      </p:to>
                                    </p:set>
                                    <p:animEffect transition="in" filter="fade">
                                      <p:cBhvr>
                                        <p:cTn id="53" dur="500"/>
                                        <p:tgtEl>
                                          <p:spTgt spid="13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8"/>
                                        </p:tgtEl>
                                        <p:attrNameLst>
                                          <p:attrName>style.visibility</p:attrName>
                                        </p:attrNameLst>
                                      </p:cBhvr>
                                      <p:to>
                                        <p:strVal val="visible"/>
                                      </p:to>
                                    </p:set>
                                    <p:animEffect transition="in" filter="fade">
                                      <p:cBhvr>
                                        <p:cTn id="56" dur="500"/>
                                        <p:tgtEl>
                                          <p:spTgt spid="1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5"/>
                                        </p:tgtEl>
                                        <p:attrNameLst>
                                          <p:attrName>style.visibility</p:attrName>
                                        </p:attrNameLst>
                                      </p:cBhvr>
                                      <p:to>
                                        <p:strVal val="visible"/>
                                      </p:to>
                                    </p:set>
                                    <p:animEffect transition="in" filter="fade">
                                      <p:cBhvr>
                                        <p:cTn id="59" dur="500"/>
                                        <p:tgtEl>
                                          <p:spTgt spid="1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fade">
                                      <p:cBhvr>
                                        <p:cTn id="62" dur="500"/>
                                        <p:tgtEl>
                                          <p:spTgt spid="12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500"/>
                                        <p:tgtEl>
                                          <p:spTgt spid="5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7" grpId="0"/>
      <p:bldP spid="58" grpId="0"/>
      <p:bldP spid="59" grpId="0"/>
      <p:bldP spid="4" grpId="0"/>
      <p:bldP spid="29" grpId="0"/>
      <p:bldP spid="30" grpId="0"/>
      <p:bldP spid="127" grpId="0"/>
      <p:bldP spid="20" grpId="0"/>
      <p:bldP spid="135" grpId="0"/>
      <p:bldP spid="136" grpId="0"/>
      <p:bldP spid="138" grpId="0"/>
      <p:bldP spid="139" grpId="0"/>
      <p:bldP spid="7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A5529E76-B09F-4CA7-903C-630FEFBC1FD1}"/>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Language</a:t>
            </a:r>
          </a:p>
        </p:txBody>
      </p:sp>
      <p:sp>
        <p:nvSpPr>
          <p:cNvPr id="102" name="TextBox 101">
            <a:hlinkClick r:id="rId3" action="ppaction://hlinksldjump"/>
            <a:extLst>
              <a:ext uri="{FF2B5EF4-FFF2-40B4-BE49-F238E27FC236}">
                <a16:creationId xmlns:a16="http://schemas.microsoft.com/office/drawing/2014/main" id="{845C3895-9F7E-42CF-964F-0F9589A45751}"/>
              </a:ext>
            </a:extLst>
          </p:cNvPr>
          <p:cNvSpPr txBox="1"/>
          <p:nvPr/>
        </p:nvSpPr>
        <p:spPr>
          <a:xfrm>
            <a:off x="4826805" y="5191034"/>
            <a:ext cx="2687721"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 API</a:t>
            </a:r>
          </a:p>
        </p:txBody>
      </p:sp>
      <p:sp>
        <p:nvSpPr>
          <p:cNvPr id="103" name="Rectangle 102">
            <a:extLst>
              <a:ext uri="{FF2B5EF4-FFF2-40B4-BE49-F238E27FC236}">
                <a16:creationId xmlns:a16="http://schemas.microsoft.com/office/drawing/2014/main" id="{354E4348-829F-46AC-ABAF-C6AC7244446C}"/>
              </a:ext>
            </a:extLst>
          </p:cNvPr>
          <p:cNvSpPr/>
          <p:nvPr/>
        </p:nvSpPr>
        <p:spPr>
          <a:xfrm>
            <a:off x="4826220" y="5684834"/>
            <a:ext cx="2688892"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Detect sentiment, key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phrases, topics, and language from your text</a:t>
            </a:r>
          </a:p>
        </p:txBody>
      </p:sp>
      <p:sp>
        <p:nvSpPr>
          <p:cNvPr id="119" name="TextBox 118">
            <a:extLst>
              <a:ext uri="{FF2B5EF4-FFF2-40B4-BE49-F238E27FC236}">
                <a16:creationId xmlns:a16="http://schemas.microsoft.com/office/drawing/2014/main" id="{F2A87705-13DD-42EC-9E8F-7CB9EB9832C8}"/>
              </a:ext>
            </a:extLst>
          </p:cNvPr>
          <p:cNvSpPr txBox="1"/>
          <p:nvPr/>
        </p:nvSpPr>
        <p:spPr>
          <a:xfrm>
            <a:off x="1400521" y="2943717"/>
            <a:ext cx="2679400"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 API</a:t>
            </a:r>
          </a:p>
        </p:txBody>
      </p:sp>
      <p:sp>
        <p:nvSpPr>
          <p:cNvPr id="120" name="Rectangle 119">
            <a:extLst>
              <a:ext uri="{FF2B5EF4-FFF2-40B4-BE49-F238E27FC236}">
                <a16:creationId xmlns:a16="http://schemas.microsoft.com/office/drawing/2014/main" id="{3E2788E7-730E-4B10-8379-AAECF59651D0}"/>
              </a:ext>
            </a:extLst>
          </p:cNvPr>
          <p:cNvSpPr/>
          <p:nvPr/>
        </p:nvSpPr>
        <p:spPr>
          <a:xfrm>
            <a:off x="1395775" y="3266853"/>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Detect and correct spelling mistakes within your app</a:t>
            </a:r>
          </a:p>
        </p:txBody>
      </p:sp>
      <p:sp>
        <p:nvSpPr>
          <p:cNvPr id="130" name="TextBox 129">
            <a:extLst>
              <a:ext uri="{FF2B5EF4-FFF2-40B4-BE49-F238E27FC236}">
                <a16:creationId xmlns:a16="http://schemas.microsoft.com/office/drawing/2014/main" id="{380D9FA8-CE8C-480C-A1D1-21D267ECB3F0}"/>
              </a:ext>
            </a:extLst>
          </p:cNvPr>
          <p:cNvSpPr txBox="1"/>
          <p:nvPr/>
        </p:nvSpPr>
        <p:spPr>
          <a:xfrm>
            <a:off x="4721935" y="2943717"/>
            <a:ext cx="2897461"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 API</a:t>
            </a:r>
          </a:p>
        </p:txBody>
      </p:sp>
      <p:sp>
        <p:nvSpPr>
          <p:cNvPr id="131" name="Rectangle 130">
            <a:extLst>
              <a:ext uri="{FF2B5EF4-FFF2-40B4-BE49-F238E27FC236}">
                <a16:creationId xmlns:a16="http://schemas.microsoft.com/office/drawing/2014/main" id="{A9521D52-003C-4F18-8886-237C58BE477F}"/>
              </a:ext>
            </a:extLst>
          </p:cNvPr>
          <p:cNvSpPr/>
          <p:nvPr/>
        </p:nvSpPr>
        <p:spPr>
          <a:xfrm>
            <a:off x="4826220" y="3266853"/>
            <a:ext cx="2688892" cy="67355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Leverage the power of </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models trained </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on web-scale data</a:t>
            </a:r>
          </a:p>
        </p:txBody>
      </p:sp>
      <p:sp>
        <p:nvSpPr>
          <p:cNvPr id="141" name="TextBox 140">
            <a:extLst>
              <a:ext uri="{FF2B5EF4-FFF2-40B4-BE49-F238E27FC236}">
                <a16:creationId xmlns:a16="http://schemas.microsoft.com/office/drawing/2014/main" id="{544A23D6-1EE7-48AD-B625-4BE7DEF2B1AD}"/>
              </a:ext>
            </a:extLst>
          </p:cNvPr>
          <p:cNvSpPr txBox="1"/>
          <p:nvPr/>
        </p:nvSpPr>
        <p:spPr>
          <a:xfrm>
            <a:off x="8267051" y="2943717"/>
            <a:ext cx="2595450" cy="402449"/>
          </a:xfrm>
          <a:prstGeom prst="rect">
            <a:avLst/>
          </a:prstGeom>
          <a:noFill/>
        </p:spPr>
        <p:txBody>
          <a:bodyPr wrap="square" lIns="175736" tIns="89630" rIns="175736" bIns="89630"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 API</a:t>
            </a:r>
          </a:p>
        </p:txBody>
      </p:sp>
      <p:sp>
        <p:nvSpPr>
          <p:cNvPr id="142" name="Rectangle 141">
            <a:extLst>
              <a:ext uri="{FF2B5EF4-FFF2-40B4-BE49-F238E27FC236}">
                <a16:creationId xmlns:a16="http://schemas.microsoft.com/office/drawing/2014/main" id="{37DE5736-44FC-4CB7-B99E-1B0C1B3B8B84}"/>
              </a:ext>
            </a:extLst>
          </p:cNvPr>
          <p:cNvSpPr/>
          <p:nvPr/>
        </p:nvSpPr>
        <p:spPr>
          <a:xfrm>
            <a:off x="8220330" y="3266853"/>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Easily parse complex text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with language analysis</a:t>
            </a:r>
          </a:p>
        </p:txBody>
      </p:sp>
      <p:sp>
        <p:nvSpPr>
          <p:cNvPr id="152" name="TextBox 151">
            <a:extLst>
              <a:ext uri="{FF2B5EF4-FFF2-40B4-BE49-F238E27FC236}">
                <a16:creationId xmlns:a16="http://schemas.microsoft.com/office/drawing/2014/main" id="{E8D6C3B4-64CC-4E7F-B45E-2EE2B4D328A0}"/>
              </a:ext>
            </a:extLst>
          </p:cNvPr>
          <p:cNvSpPr txBox="1"/>
          <p:nvPr/>
        </p:nvSpPr>
        <p:spPr>
          <a:xfrm>
            <a:off x="1338031" y="5078201"/>
            <a:ext cx="2804380" cy="726803"/>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 Understanding </a:t>
            </a:r>
            <a:b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Intelligent Service</a:t>
            </a:r>
          </a:p>
        </p:txBody>
      </p:sp>
      <p:sp>
        <p:nvSpPr>
          <p:cNvPr id="153" name="Rectangle 152">
            <a:extLst>
              <a:ext uri="{FF2B5EF4-FFF2-40B4-BE49-F238E27FC236}">
                <a16:creationId xmlns:a16="http://schemas.microsoft.com/office/drawing/2014/main" id="{F4AB2BA7-6DEE-4CE2-B722-7FC095B8A4BB}"/>
              </a:ext>
            </a:extLst>
          </p:cNvPr>
          <p:cNvSpPr/>
          <p:nvPr/>
        </p:nvSpPr>
        <p:spPr>
          <a:xfrm>
            <a:off x="1395775" y="5684835"/>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Teach your apps to understand commands from your users</a:t>
            </a:r>
          </a:p>
        </p:txBody>
      </p:sp>
      <p:sp>
        <p:nvSpPr>
          <p:cNvPr id="156" name="Rectangle 155">
            <a:extLst>
              <a:ext uri="{FF2B5EF4-FFF2-40B4-BE49-F238E27FC236}">
                <a16:creationId xmlns:a16="http://schemas.microsoft.com/office/drawing/2014/main" id="{6EDB0E3E-ED3E-48E0-9420-DEC0AEA26C26}"/>
              </a:ext>
            </a:extLst>
          </p:cNvPr>
          <p:cNvSpPr/>
          <p:nvPr/>
        </p:nvSpPr>
        <p:spPr>
          <a:xfrm>
            <a:off x="8220330" y="5684835"/>
            <a:ext cx="2688892" cy="47980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Easily perform speech </a:t>
            </a:r>
            <a:b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and text translation</a:t>
            </a:r>
          </a:p>
        </p:txBody>
      </p:sp>
      <p:sp>
        <p:nvSpPr>
          <p:cNvPr id="70" name="TextBox 69"/>
          <p:cNvSpPr txBox="1"/>
          <p:nvPr/>
        </p:nvSpPr>
        <p:spPr>
          <a:xfrm>
            <a:off x="8604539" y="5191034"/>
            <a:ext cx="1920477" cy="501135"/>
          </a:xfrm>
          <a:prstGeom prst="rect">
            <a:avLst/>
          </a:prstGeom>
          <a:noFill/>
        </p:spPr>
        <p:txBody>
          <a:bodyPr wrap="square" lIns="175736" tIns="140589" rIns="175736" bIns="140589" rtlCol="0" anchor="ctr">
            <a:spAutoFit/>
          </a:bodyPr>
          <a:lstStyle/>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567"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a:t>
            </a:r>
          </a:p>
        </p:txBody>
      </p:sp>
      <p:sp>
        <p:nvSpPr>
          <p:cNvPr id="45" name="Rectangle 44"/>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81ADF90D-BC73-4425-B6E7-177F7378A15E}"/>
              </a:ext>
            </a:extLst>
          </p:cNvPr>
          <p:cNvGrpSpPr/>
          <p:nvPr/>
        </p:nvGrpSpPr>
        <p:grpSpPr>
          <a:xfrm>
            <a:off x="864" y="254613"/>
            <a:ext cx="1188839" cy="956984"/>
            <a:chOff x="864" y="254613"/>
            <a:chExt cx="1188839" cy="956984"/>
          </a:xfrm>
        </p:grpSpPr>
        <p:sp>
          <p:nvSpPr>
            <p:cNvPr id="43" name="Rectangle 4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1" name="Group 34">
              <a:extLst>
                <a:ext uri="{FF2B5EF4-FFF2-40B4-BE49-F238E27FC236}">
                  <a16:creationId xmlns:a16="http://schemas.microsoft.com/office/drawing/2014/main" id="{27BA7B74-368D-41B0-955E-404F28CA4FB2}"/>
                </a:ext>
              </a:extLst>
            </p:cNvPr>
            <p:cNvGrpSpPr>
              <a:grpSpLocks noChangeAspect="1"/>
            </p:cNvGrpSpPr>
            <p:nvPr/>
          </p:nvGrpSpPr>
          <p:grpSpPr bwMode="auto">
            <a:xfrm>
              <a:off x="272986" y="536618"/>
              <a:ext cx="634006" cy="415489"/>
              <a:chOff x="671" y="1179"/>
              <a:chExt cx="2884" cy="1890"/>
            </a:xfrm>
            <a:solidFill>
              <a:schemeClr val="bg1"/>
            </a:solidFill>
          </p:grpSpPr>
          <p:sp>
            <p:nvSpPr>
              <p:cNvPr id="62" name="Freeform 36">
                <a:extLst>
                  <a:ext uri="{FF2B5EF4-FFF2-40B4-BE49-F238E27FC236}">
                    <a16:creationId xmlns:a16="http://schemas.microsoft.com/office/drawing/2014/main" id="{0A49481B-889A-485A-87D1-E5D00CF661D5}"/>
                  </a:ext>
                </a:extLst>
              </p:cNvPr>
              <p:cNvSpPr>
                <a:spLocks noEditPoints="1"/>
              </p:cNvSpPr>
              <p:nvPr/>
            </p:nvSpPr>
            <p:spPr bwMode="auto">
              <a:xfrm>
                <a:off x="2171" y="1179"/>
                <a:ext cx="1384" cy="1890"/>
              </a:xfrm>
              <a:custGeom>
                <a:avLst/>
                <a:gdLst>
                  <a:gd name="T0" fmla="*/ 167 w 666"/>
                  <a:gd name="T1" fmla="*/ 781 h 908"/>
                  <a:gd name="T2" fmla="*/ 172 w 666"/>
                  <a:gd name="T3" fmla="*/ 814 h 908"/>
                  <a:gd name="T4" fmla="*/ 479 w 666"/>
                  <a:gd name="T5" fmla="*/ 639 h 908"/>
                  <a:gd name="T6" fmla="*/ 565 w 666"/>
                  <a:gd name="T7" fmla="*/ 321 h 908"/>
                  <a:gd name="T8" fmla="*/ 287 w 666"/>
                  <a:gd name="T9" fmla="*/ 106 h 908"/>
                  <a:gd name="T10" fmla="*/ 110 w 666"/>
                  <a:gd name="T11" fmla="*/ 351 h 908"/>
                  <a:gd name="T12" fmla="*/ 310 w 666"/>
                  <a:gd name="T13" fmla="*/ 533 h 908"/>
                  <a:gd name="T14" fmla="*/ 363 w 666"/>
                  <a:gd name="T15" fmla="*/ 535 h 908"/>
                  <a:gd name="T16" fmla="*/ 350 w 666"/>
                  <a:gd name="T17" fmla="*/ 586 h 908"/>
                  <a:gd name="T18" fmla="*/ 167 w 666"/>
                  <a:gd name="T19" fmla="*/ 781 h 908"/>
                  <a:gd name="T20" fmla="*/ 107 w 666"/>
                  <a:gd name="T21" fmla="*/ 908 h 908"/>
                  <a:gd name="T22" fmla="*/ 98 w 666"/>
                  <a:gd name="T23" fmla="*/ 873 h 908"/>
                  <a:gd name="T24" fmla="*/ 78 w 666"/>
                  <a:gd name="T25" fmla="*/ 762 h 908"/>
                  <a:gd name="T26" fmla="*/ 74 w 666"/>
                  <a:gd name="T27" fmla="*/ 730 h 908"/>
                  <a:gd name="T28" fmla="*/ 103 w 666"/>
                  <a:gd name="T29" fmla="*/ 718 h 908"/>
                  <a:gd name="T30" fmla="*/ 246 w 666"/>
                  <a:gd name="T31" fmla="*/ 610 h 908"/>
                  <a:gd name="T32" fmla="*/ 26 w 666"/>
                  <a:gd name="T33" fmla="*/ 364 h 908"/>
                  <a:gd name="T34" fmla="*/ 274 w 666"/>
                  <a:gd name="T35" fmla="*/ 22 h 908"/>
                  <a:gd name="T36" fmla="*/ 649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7" y="781"/>
                    </a:moveTo>
                    <a:cubicBezTo>
                      <a:pt x="168" y="791"/>
                      <a:pt x="170" y="803"/>
                      <a:pt x="172" y="814"/>
                    </a:cubicBezTo>
                    <a:cubicBezTo>
                      <a:pt x="299" y="792"/>
                      <a:pt x="407" y="730"/>
                      <a:pt x="479" y="639"/>
                    </a:cubicBezTo>
                    <a:cubicBezTo>
                      <a:pt x="549" y="549"/>
                      <a:pt x="579" y="439"/>
                      <a:pt x="565" y="321"/>
                    </a:cubicBezTo>
                    <a:cubicBezTo>
                      <a:pt x="532" y="149"/>
                      <a:pt x="402" y="89"/>
                      <a:pt x="287" y="106"/>
                    </a:cubicBezTo>
                    <a:cubicBezTo>
                      <a:pt x="171" y="125"/>
                      <a:pt x="92" y="235"/>
                      <a:pt x="110" y="351"/>
                    </a:cubicBezTo>
                    <a:cubicBezTo>
                      <a:pt x="125" y="453"/>
                      <a:pt x="209" y="530"/>
                      <a:pt x="310" y="533"/>
                    </a:cubicBezTo>
                    <a:cubicBezTo>
                      <a:pt x="363" y="535"/>
                      <a:pt x="363" y="535"/>
                      <a:pt x="363" y="535"/>
                    </a:cubicBezTo>
                    <a:cubicBezTo>
                      <a:pt x="350" y="586"/>
                      <a:pt x="350" y="586"/>
                      <a:pt x="350" y="586"/>
                    </a:cubicBezTo>
                    <a:cubicBezTo>
                      <a:pt x="325" y="685"/>
                      <a:pt x="219" y="753"/>
                      <a:pt x="167" y="781"/>
                    </a:cubicBezTo>
                    <a:close/>
                    <a:moveTo>
                      <a:pt x="107" y="908"/>
                    </a:moveTo>
                    <a:cubicBezTo>
                      <a:pt x="98" y="873"/>
                      <a:pt x="98" y="873"/>
                      <a:pt x="98" y="873"/>
                    </a:cubicBezTo>
                    <a:cubicBezTo>
                      <a:pt x="87" y="834"/>
                      <a:pt x="79" y="765"/>
                      <a:pt x="78" y="762"/>
                    </a:cubicBezTo>
                    <a:cubicBezTo>
                      <a:pt x="74" y="730"/>
                      <a:pt x="74" y="730"/>
                      <a:pt x="74" y="730"/>
                    </a:cubicBezTo>
                    <a:cubicBezTo>
                      <a:pt x="103" y="718"/>
                      <a:pt x="103" y="718"/>
                      <a:pt x="103" y="718"/>
                    </a:cubicBezTo>
                    <a:cubicBezTo>
                      <a:pt x="134" y="704"/>
                      <a:pt x="208" y="663"/>
                      <a:pt x="246" y="610"/>
                    </a:cubicBezTo>
                    <a:cubicBezTo>
                      <a:pt x="132" y="581"/>
                      <a:pt x="44" y="485"/>
                      <a:pt x="26" y="364"/>
                    </a:cubicBezTo>
                    <a:cubicBezTo>
                      <a:pt x="0" y="202"/>
                      <a:pt x="111" y="48"/>
                      <a:pt x="274" y="22"/>
                    </a:cubicBezTo>
                    <a:cubicBezTo>
                      <a:pt x="425" y="0"/>
                      <a:pt x="606" y="80"/>
                      <a:pt x="649" y="306"/>
                    </a:cubicBezTo>
                    <a:cubicBezTo>
                      <a:pt x="649" y="309"/>
                      <a:pt x="649" y="309"/>
                      <a:pt x="649" y="309"/>
                    </a:cubicBezTo>
                    <a:cubicBezTo>
                      <a:pt x="666" y="449"/>
                      <a:pt x="630" y="585"/>
                      <a:pt x="545" y="692"/>
                    </a:cubicBezTo>
                    <a:cubicBezTo>
                      <a:pt x="452" y="810"/>
                      <a:pt x="310"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3" name="Freeform 37">
                <a:extLst>
                  <a:ext uri="{FF2B5EF4-FFF2-40B4-BE49-F238E27FC236}">
                    <a16:creationId xmlns:a16="http://schemas.microsoft.com/office/drawing/2014/main" id="{51F24768-9835-4147-A4F6-56C1BDFB7A90}"/>
                  </a:ext>
                </a:extLst>
              </p:cNvPr>
              <p:cNvSpPr>
                <a:spLocks noEditPoints="1"/>
              </p:cNvSpPr>
              <p:nvPr/>
            </p:nvSpPr>
            <p:spPr bwMode="auto">
              <a:xfrm>
                <a:off x="671" y="1179"/>
                <a:ext cx="1384" cy="1890"/>
              </a:xfrm>
              <a:custGeom>
                <a:avLst/>
                <a:gdLst>
                  <a:gd name="T0" fmla="*/ 166 w 666"/>
                  <a:gd name="T1" fmla="*/ 781 h 908"/>
                  <a:gd name="T2" fmla="*/ 171 w 666"/>
                  <a:gd name="T3" fmla="*/ 814 h 908"/>
                  <a:gd name="T4" fmla="*/ 478 w 666"/>
                  <a:gd name="T5" fmla="*/ 639 h 908"/>
                  <a:gd name="T6" fmla="*/ 564 w 666"/>
                  <a:gd name="T7" fmla="*/ 321 h 908"/>
                  <a:gd name="T8" fmla="*/ 286 w 666"/>
                  <a:gd name="T9" fmla="*/ 106 h 908"/>
                  <a:gd name="T10" fmla="*/ 110 w 666"/>
                  <a:gd name="T11" fmla="*/ 351 h 908"/>
                  <a:gd name="T12" fmla="*/ 310 w 666"/>
                  <a:gd name="T13" fmla="*/ 533 h 908"/>
                  <a:gd name="T14" fmla="*/ 362 w 666"/>
                  <a:gd name="T15" fmla="*/ 535 h 908"/>
                  <a:gd name="T16" fmla="*/ 349 w 666"/>
                  <a:gd name="T17" fmla="*/ 586 h 908"/>
                  <a:gd name="T18" fmla="*/ 166 w 666"/>
                  <a:gd name="T19" fmla="*/ 781 h 908"/>
                  <a:gd name="T20" fmla="*/ 107 w 666"/>
                  <a:gd name="T21" fmla="*/ 908 h 908"/>
                  <a:gd name="T22" fmla="*/ 97 w 666"/>
                  <a:gd name="T23" fmla="*/ 873 h 908"/>
                  <a:gd name="T24" fmla="*/ 78 w 666"/>
                  <a:gd name="T25" fmla="*/ 762 h 908"/>
                  <a:gd name="T26" fmla="*/ 74 w 666"/>
                  <a:gd name="T27" fmla="*/ 730 h 908"/>
                  <a:gd name="T28" fmla="*/ 103 w 666"/>
                  <a:gd name="T29" fmla="*/ 718 h 908"/>
                  <a:gd name="T30" fmla="*/ 245 w 666"/>
                  <a:gd name="T31" fmla="*/ 610 h 908"/>
                  <a:gd name="T32" fmla="*/ 26 w 666"/>
                  <a:gd name="T33" fmla="*/ 364 h 908"/>
                  <a:gd name="T34" fmla="*/ 273 w 666"/>
                  <a:gd name="T35" fmla="*/ 22 h 908"/>
                  <a:gd name="T36" fmla="*/ 648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6" y="781"/>
                    </a:moveTo>
                    <a:cubicBezTo>
                      <a:pt x="168" y="791"/>
                      <a:pt x="169" y="803"/>
                      <a:pt x="171" y="814"/>
                    </a:cubicBezTo>
                    <a:cubicBezTo>
                      <a:pt x="298" y="792"/>
                      <a:pt x="406" y="730"/>
                      <a:pt x="478" y="639"/>
                    </a:cubicBezTo>
                    <a:cubicBezTo>
                      <a:pt x="549" y="549"/>
                      <a:pt x="579" y="439"/>
                      <a:pt x="564" y="321"/>
                    </a:cubicBezTo>
                    <a:cubicBezTo>
                      <a:pt x="532" y="149"/>
                      <a:pt x="401" y="89"/>
                      <a:pt x="286" y="106"/>
                    </a:cubicBezTo>
                    <a:cubicBezTo>
                      <a:pt x="171" y="125"/>
                      <a:pt x="91" y="235"/>
                      <a:pt x="110" y="351"/>
                    </a:cubicBezTo>
                    <a:cubicBezTo>
                      <a:pt x="125" y="453"/>
                      <a:pt x="209" y="530"/>
                      <a:pt x="310" y="533"/>
                    </a:cubicBezTo>
                    <a:cubicBezTo>
                      <a:pt x="362" y="535"/>
                      <a:pt x="362" y="535"/>
                      <a:pt x="362" y="535"/>
                    </a:cubicBezTo>
                    <a:cubicBezTo>
                      <a:pt x="349" y="586"/>
                      <a:pt x="349" y="586"/>
                      <a:pt x="349" y="586"/>
                    </a:cubicBezTo>
                    <a:cubicBezTo>
                      <a:pt x="324" y="685"/>
                      <a:pt x="218" y="753"/>
                      <a:pt x="166" y="781"/>
                    </a:cubicBezTo>
                    <a:close/>
                    <a:moveTo>
                      <a:pt x="107" y="908"/>
                    </a:moveTo>
                    <a:cubicBezTo>
                      <a:pt x="97" y="873"/>
                      <a:pt x="97" y="873"/>
                      <a:pt x="97" y="873"/>
                    </a:cubicBezTo>
                    <a:cubicBezTo>
                      <a:pt x="87" y="834"/>
                      <a:pt x="78" y="765"/>
                      <a:pt x="78" y="762"/>
                    </a:cubicBezTo>
                    <a:cubicBezTo>
                      <a:pt x="74" y="730"/>
                      <a:pt x="74" y="730"/>
                      <a:pt x="74" y="730"/>
                    </a:cubicBezTo>
                    <a:cubicBezTo>
                      <a:pt x="103" y="718"/>
                      <a:pt x="103" y="718"/>
                      <a:pt x="103" y="718"/>
                    </a:cubicBezTo>
                    <a:cubicBezTo>
                      <a:pt x="134" y="704"/>
                      <a:pt x="207" y="663"/>
                      <a:pt x="245" y="610"/>
                    </a:cubicBezTo>
                    <a:cubicBezTo>
                      <a:pt x="132" y="581"/>
                      <a:pt x="43" y="485"/>
                      <a:pt x="26" y="364"/>
                    </a:cubicBezTo>
                    <a:cubicBezTo>
                      <a:pt x="0" y="202"/>
                      <a:pt x="111" y="48"/>
                      <a:pt x="273" y="22"/>
                    </a:cubicBezTo>
                    <a:cubicBezTo>
                      <a:pt x="424" y="0"/>
                      <a:pt x="606" y="80"/>
                      <a:pt x="648" y="306"/>
                    </a:cubicBezTo>
                    <a:cubicBezTo>
                      <a:pt x="649" y="309"/>
                      <a:pt x="649" y="309"/>
                      <a:pt x="649" y="309"/>
                    </a:cubicBezTo>
                    <a:cubicBezTo>
                      <a:pt x="666" y="449"/>
                      <a:pt x="629" y="585"/>
                      <a:pt x="545" y="692"/>
                    </a:cubicBezTo>
                    <a:cubicBezTo>
                      <a:pt x="452" y="810"/>
                      <a:pt x="309"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65" name="Freeform 5">
            <a:extLst>
              <a:ext uri="{FF2B5EF4-FFF2-40B4-BE49-F238E27FC236}">
                <a16:creationId xmlns:a16="http://schemas.microsoft.com/office/drawing/2014/main" id="{6806F727-C1FC-4EB6-A3BD-25C6AAE7C91E}"/>
              </a:ext>
            </a:extLst>
          </p:cNvPr>
          <p:cNvSpPr>
            <a:spLocks noEditPoints="1"/>
          </p:cNvSpPr>
          <p:nvPr/>
        </p:nvSpPr>
        <p:spPr bwMode="auto">
          <a:xfrm>
            <a:off x="2448337" y="1982709"/>
            <a:ext cx="602293" cy="603566"/>
          </a:xfrm>
          <a:custGeom>
            <a:avLst/>
            <a:gdLst>
              <a:gd name="T0" fmla="*/ 131 w 2367"/>
              <a:gd name="T1" fmla="*/ 971 h 2372"/>
              <a:gd name="T2" fmla="*/ 699 w 2367"/>
              <a:gd name="T3" fmla="*/ 1540 h 2372"/>
              <a:gd name="T4" fmla="*/ 2234 w 2367"/>
              <a:gd name="T5" fmla="*/ 0 h 2372"/>
              <a:gd name="T6" fmla="*/ 2367 w 2367"/>
              <a:gd name="T7" fmla="*/ 134 h 2372"/>
              <a:gd name="T8" fmla="*/ 699 w 2367"/>
              <a:gd name="T9" fmla="*/ 1805 h 2372"/>
              <a:gd name="T10" fmla="*/ 0 w 2367"/>
              <a:gd name="T11" fmla="*/ 1103 h 2372"/>
              <a:gd name="T12" fmla="*/ 131 w 2367"/>
              <a:gd name="T13" fmla="*/ 971 h 2372"/>
              <a:gd name="T14" fmla="*/ 0 w 2367"/>
              <a:gd name="T15" fmla="*/ 2372 h 2372"/>
              <a:gd name="T16" fmla="*/ 0 w 2367"/>
              <a:gd name="T17" fmla="*/ 2182 h 2372"/>
              <a:gd name="T18" fmla="*/ 2367 w 2367"/>
              <a:gd name="T19" fmla="*/ 2182 h 2372"/>
              <a:gd name="T20" fmla="*/ 2367 w 2367"/>
              <a:gd name="T21" fmla="*/ 2372 h 2372"/>
              <a:gd name="T22" fmla="*/ 0 w 2367"/>
              <a:gd name="T23" fmla="*/ 2372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7" h="2372">
                <a:moveTo>
                  <a:pt x="131" y="971"/>
                </a:moveTo>
                <a:lnTo>
                  <a:pt x="699" y="1540"/>
                </a:lnTo>
                <a:lnTo>
                  <a:pt x="2234" y="0"/>
                </a:lnTo>
                <a:lnTo>
                  <a:pt x="2367" y="134"/>
                </a:lnTo>
                <a:lnTo>
                  <a:pt x="699" y="1805"/>
                </a:lnTo>
                <a:lnTo>
                  <a:pt x="0" y="1103"/>
                </a:lnTo>
                <a:lnTo>
                  <a:pt x="131" y="971"/>
                </a:lnTo>
                <a:close/>
                <a:moveTo>
                  <a:pt x="0" y="2372"/>
                </a:moveTo>
                <a:lnTo>
                  <a:pt x="0" y="2182"/>
                </a:lnTo>
                <a:lnTo>
                  <a:pt x="2367" y="2182"/>
                </a:lnTo>
                <a:lnTo>
                  <a:pt x="2367" y="2372"/>
                </a:lnTo>
                <a:lnTo>
                  <a:pt x="0" y="2372"/>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66" name="Group 8">
            <a:extLst>
              <a:ext uri="{FF2B5EF4-FFF2-40B4-BE49-F238E27FC236}">
                <a16:creationId xmlns:a16="http://schemas.microsoft.com/office/drawing/2014/main" id="{FBBCB57C-F52F-4502-8098-2DE790C8DE2D}"/>
              </a:ext>
            </a:extLst>
          </p:cNvPr>
          <p:cNvGrpSpPr>
            <a:grpSpLocks noChangeAspect="1"/>
          </p:cNvGrpSpPr>
          <p:nvPr/>
        </p:nvGrpSpPr>
        <p:grpSpPr bwMode="auto">
          <a:xfrm>
            <a:off x="9158622" y="2080894"/>
            <a:ext cx="807217" cy="417437"/>
            <a:chOff x="3" y="0"/>
            <a:chExt cx="3123" cy="1615"/>
          </a:xfrm>
          <a:solidFill>
            <a:srgbClr val="047CDA"/>
          </a:solidFill>
        </p:grpSpPr>
        <p:sp>
          <p:nvSpPr>
            <p:cNvPr id="67" name="Freeform 9">
              <a:extLst>
                <a:ext uri="{FF2B5EF4-FFF2-40B4-BE49-F238E27FC236}">
                  <a16:creationId xmlns:a16="http://schemas.microsoft.com/office/drawing/2014/main" id="{A73B73ED-D9E5-4591-8E24-FF641032BA2B}"/>
                </a:ext>
              </a:extLst>
            </p:cNvPr>
            <p:cNvSpPr>
              <a:spLocks/>
            </p:cNvSpPr>
            <p:nvPr/>
          </p:nvSpPr>
          <p:spPr bwMode="auto">
            <a:xfrm>
              <a:off x="1327" y="570"/>
              <a:ext cx="474" cy="475"/>
            </a:xfrm>
            <a:custGeom>
              <a:avLst/>
              <a:gdLst>
                <a:gd name="T0" fmla="*/ 115 w 228"/>
                <a:gd name="T1" fmla="*/ 0 h 228"/>
                <a:gd name="T2" fmla="*/ 196 w 228"/>
                <a:gd name="T3" fmla="*/ 32 h 228"/>
                <a:gd name="T4" fmla="*/ 228 w 228"/>
                <a:gd name="T5" fmla="*/ 113 h 228"/>
                <a:gd name="T6" fmla="*/ 196 w 228"/>
                <a:gd name="T7" fmla="*/ 195 h 228"/>
                <a:gd name="T8" fmla="*/ 115 w 228"/>
                <a:gd name="T9" fmla="*/ 228 h 228"/>
                <a:gd name="T10" fmla="*/ 33 w 228"/>
                <a:gd name="T11" fmla="*/ 194 h 228"/>
                <a:gd name="T12" fmla="*/ 0 w 228"/>
                <a:gd name="T13" fmla="*/ 113 h 228"/>
                <a:gd name="T14" fmla="*/ 33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148" y="0"/>
                    <a:pt x="175" y="11"/>
                    <a:pt x="196" y="32"/>
                  </a:cubicBezTo>
                  <a:cubicBezTo>
                    <a:pt x="217" y="54"/>
                    <a:pt x="228" y="81"/>
                    <a:pt x="228" y="113"/>
                  </a:cubicBezTo>
                  <a:cubicBezTo>
                    <a:pt x="228" y="146"/>
                    <a:pt x="217" y="174"/>
                    <a:pt x="196" y="195"/>
                  </a:cubicBezTo>
                  <a:cubicBezTo>
                    <a:pt x="175" y="217"/>
                    <a:pt x="148" y="228"/>
                    <a:pt x="115" y="228"/>
                  </a:cubicBezTo>
                  <a:cubicBezTo>
                    <a:pt x="81" y="228"/>
                    <a:pt x="54" y="217"/>
                    <a:pt x="33" y="194"/>
                  </a:cubicBezTo>
                  <a:cubicBezTo>
                    <a:pt x="11" y="172"/>
                    <a:pt x="0" y="145"/>
                    <a:pt x="0" y="113"/>
                  </a:cubicBezTo>
                  <a:cubicBezTo>
                    <a:pt x="0" y="80"/>
                    <a:pt x="11" y="53"/>
                    <a:pt x="33" y="32"/>
                  </a:cubicBezTo>
                  <a:cubicBezTo>
                    <a:pt x="55" y="11"/>
                    <a:pt x="82" y="0"/>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8" name="Freeform 10">
              <a:extLst>
                <a:ext uri="{FF2B5EF4-FFF2-40B4-BE49-F238E27FC236}">
                  <a16:creationId xmlns:a16="http://schemas.microsoft.com/office/drawing/2014/main" id="{9EBB1672-5886-4480-9BF1-F6A4FA39A273}"/>
                </a:ext>
              </a:extLst>
            </p:cNvPr>
            <p:cNvSpPr>
              <a:spLocks/>
            </p:cNvSpPr>
            <p:nvPr/>
          </p:nvSpPr>
          <p:spPr bwMode="auto">
            <a:xfrm>
              <a:off x="2652" y="570"/>
              <a:ext cx="474" cy="475"/>
            </a:xfrm>
            <a:custGeom>
              <a:avLst/>
              <a:gdLst>
                <a:gd name="T0" fmla="*/ 115 w 228"/>
                <a:gd name="T1" fmla="*/ 0 h 228"/>
                <a:gd name="T2" fmla="*/ 33 w 228"/>
                <a:gd name="T3" fmla="*/ 32 h 228"/>
                <a:gd name="T4" fmla="*/ 0 w 228"/>
                <a:gd name="T5" fmla="*/ 113 h 228"/>
                <a:gd name="T6" fmla="*/ 33 w 228"/>
                <a:gd name="T7" fmla="*/ 194 h 228"/>
                <a:gd name="T8" fmla="*/ 115 w 228"/>
                <a:gd name="T9" fmla="*/ 228 h 228"/>
                <a:gd name="T10" fmla="*/ 197 w 228"/>
                <a:gd name="T11" fmla="*/ 195 h 228"/>
                <a:gd name="T12" fmla="*/ 228 w 228"/>
                <a:gd name="T13" fmla="*/ 113 h 228"/>
                <a:gd name="T14" fmla="*/ 196 w 228"/>
                <a:gd name="T15" fmla="*/ 32 h 228"/>
                <a:gd name="T16" fmla="*/ 115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5" y="0"/>
                  </a:moveTo>
                  <a:cubicBezTo>
                    <a:pt x="82" y="0"/>
                    <a:pt x="55" y="11"/>
                    <a:pt x="33" y="32"/>
                  </a:cubicBezTo>
                  <a:cubicBezTo>
                    <a:pt x="11" y="53"/>
                    <a:pt x="0" y="80"/>
                    <a:pt x="0" y="113"/>
                  </a:cubicBezTo>
                  <a:cubicBezTo>
                    <a:pt x="0" y="145"/>
                    <a:pt x="11" y="172"/>
                    <a:pt x="33" y="194"/>
                  </a:cubicBezTo>
                  <a:cubicBezTo>
                    <a:pt x="54" y="217"/>
                    <a:pt x="82" y="228"/>
                    <a:pt x="115" y="228"/>
                  </a:cubicBezTo>
                  <a:cubicBezTo>
                    <a:pt x="148" y="228"/>
                    <a:pt x="176" y="217"/>
                    <a:pt x="197" y="195"/>
                  </a:cubicBezTo>
                  <a:cubicBezTo>
                    <a:pt x="217" y="174"/>
                    <a:pt x="228" y="146"/>
                    <a:pt x="228" y="113"/>
                  </a:cubicBezTo>
                  <a:cubicBezTo>
                    <a:pt x="228" y="81"/>
                    <a:pt x="217" y="54"/>
                    <a:pt x="196" y="32"/>
                  </a:cubicBezTo>
                  <a:cubicBezTo>
                    <a:pt x="175" y="11"/>
                    <a:pt x="148" y="0"/>
                    <a:pt x="1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9" name="Freeform 11">
              <a:extLst>
                <a:ext uri="{FF2B5EF4-FFF2-40B4-BE49-F238E27FC236}">
                  <a16:creationId xmlns:a16="http://schemas.microsoft.com/office/drawing/2014/main" id="{77449BF7-1B39-4545-9A5B-AFCDFDD2A65B}"/>
                </a:ext>
              </a:extLst>
            </p:cNvPr>
            <p:cNvSpPr>
              <a:spLocks/>
            </p:cNvSpPr>
            <p:nvPr/>
          </p:nvSpPr>
          <p:spPr bwMode="auto">
            <a:xfrm>
              <a:off x="3" y="570"/>
              <a:ext cx="474" cy="475"/>
            </a:xfrm>
            <a:custGeom>
              <a:avLst/>
              <a:gdLst>
                <a:gd name="T0" fmla="*/ 114 w 228"/>
                <a:gd name="T1" fmla="*/ 0 h 228"/>
                <a:gd name="T2" fmla="*/ 33 w 228"/>
                <a:gd name="T3" fmla="*/ 32 h 228"/>
                <a:gd name="T4" fmla="*/ 0 w 228"/>
                <a:gd name="T5" fmla="*/ 113 h 228"/>
                <a:gd name="T6" fmla="*/ 32 w 228"/>
                <a:gd name="T7" fmla="*/ 194 h 228"/>
                <a:gd name="T8" fmla="*/ 114 w 228"/>
                <a:gd name="T9" fmla="*/ 228 h 228"/>
                <a:gd name="T10" fmla="*/ 196 w 228"/>
                <a:gd name="T11" fmla="*/ 195 h 228"/>
                <a:gd name="T12" fmla="*/ 228 w 228"/>
                <a:gd name="T13" fmla="*/ 113 h 228"/>
                <a:gd name="T14" fmla="*/ 196 w 228"/>
                <a:gd name="T15" fmla="*/ 32 h 228"/>
                <a:gd name="T16" fmla="*/ 114 w 228"/>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 h="228">
                  <a:moveTo>
                    <a:pt x="114" y="0"/>
                  </a:moveTo>
                  <a:cubicBezTo>
                    <a:pt x="82" y="0"/>
                    <a:pt x="54" y="11"/>
                    <a:pt x="33" y="32"/>
                  </a:cubicBezTo>
                  <a:cubicBezTo>
                    <a:pt x="11" y="53"/>
                    <a:pt x="0" y="80"/>
                    <a:pt x="0" y="113"/>
                  </a:cubicBezTo>
                  <a:cubicBezTo>
                    <a:pt x="0" y="145"/>
                    <a:pt x="11" y="172"/>
                    <a:pt x="32" y="194"/>
                  </a:cubicBezTo>
                  <a:cubicBezTo>
                    <a:pt x="54" y="217"/>
                    <a:pt x="81" y="228"/>
                    <a:pt x="114" y="228"/>
                  </a:cubicBezTo>
                  <a:cubicBezTo>
                    <a:pt x="148" y="228"/>
                    <a:pt x="175" y="217"/>
                    <a:pt x="196" y="195"/>
                  </a:cubicBezTo>
                  <a:cubicBezTo>
                    <a:pt x="217" y="174"/>
                    <a:pt x="228" y="146"/>
                    <a:pt x="228" y="113"/>
                  </a:cubicBezTo>
                  <a:cubicBezTo>
                    <a:pt x="228" y="81"/>
                    <a:pt x="217" y="54"/>
                    <a:pt x="196" y="32"/>
                  </a:cubicBezTo>
                  <a:cubicBezTo>
                    <a:pt x="175" y="11"/>
                    <a:pt x="148"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1" name="Freeform 12">
              <a:extLst>
                <a:ext uri="{FF2B5EF4-FFF2-40B4-BE49-F238E27FC236}">
                  <a16:creationId xmlns:a16="http://schemas.microsoft.com/office/drawing/2014/main" id="{2AACE06A-D9B2-48B6-8222-8280588C4688}"/>
                </a:ext>
              </a:extLst>
            </p:cNvPr>
            <p:cNvSpPr>
              <a:spLocks noEditPoints="1"/>
            </p:cNvSpPr>
            <p:nvPr/>
          </p:nvSpPr>
          <p:spPr bwMode="auto">
            <a:xfrm>
              <a:off x="760" y="0"/>
              <a:ext cx="1609" cy="1615"/>
            </a:xfrm>
            <a:custGeom>
              <a:avLst/>
              <a:gdLst>
                <a:gd name="T0" fmla="*/ 189 w 1609"/>
                <a:gd name="T1" fmla="*/ 1425 h 1615"/>
                <a:gd name="T2" fmla="*/ 1420 w 1609"/>
                <a:gd name="T3" fmla="*/ 1425 h 1615"/>
                <a:gd name="T4" fmla="*/ 1420 w 1609"/>
                <a:gd name="T5" fmla="*/ 190 h 1615"/>
                <a:gd name="T6" fmla="*/ 189 w 1609"/>
                <a:gd name="T7" fmla="*/ 190 h 1615"/>
                <a:gd name="T8" fmla="*/ 189 w 1609"/>
                <a:gd name="T9" fmla="*/ 1425 h 1615"/>
                <a:gd name="T10" fmla="*/ 0 w 1609"/>
                <a:gd name="T11" fmla="*/ 1615 h 1615"/>
                <a:gd name="T12" fmla="*/ 1609 w 1609"/>
                <a:gd name="T13" fmla="*/ 1615 h 1615"/>
                <a:gd name="T14" fmla="*/ 1609 w 1609"/>
                <a:gd name="T15" fmla="*/ 0 h 1615"/>
                <a:gd name="T16" fmla="*/ 0 w 1609"/>
                <a:gd name="T17" fmla="*/ 0 h 1615"/>
                <a:gd name="T18" fmla="*/ 0 w 1609"/>
                <a:gd name="T19" fmla="*/ 1615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9" h="1615">
                  <a:moveTo>
                    <a:pt x="189" y="1425"/>
                  </a:moveTo>
                  <a:lnTo>
                    <a:pt x="1420" y="1425"/>
                  </a:lnTo>
                  <a:lnTo>
                    <a:pt x="1420" y="190"/>
                  </a:lnTo>
                  <a:lnTo>
                    <a:pt x="189" y="190"/>
                  </a:lnTo>
                  <a:lnTo>
                    <a:pt x="189" y="1425"/>
                  </a:lnTo>
                  <a:close/>
                  <a:moveTo>
                    <a:pt x="0" y="1615"/>
                  </a:moveTo>
                  <a:lnTo>
                    <a:pt x="1609" y="1615"/>
                  </a:lnTo>
                  <a:lnTo>
                    <a:pt x="1609" y="0"/>
                  </a:lnTo>
                  <a:lnTo>
                    <a:pt x="0" y="0"/>
                  </a:lnTo>
                  <a:lnTo>
                    <a:pt x="0" y="16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2" name="Freeform 16">
            <a:extLst>
              <a:ext uri="{FF2B5EF4-FFF2-40B4-BE49-F238E27FC236}">
                <a16:creationId xmlns:a16="http://schemas.microsoft.com/office/drawing/2014/main" id="{002539C8-6F23-42DA-9947-06EA6D7D0C21}"/>
              </a:ext>
            </a:extLst>
          </p:cNvPr>
          <p:cNvSpPr>
            <a:spLocks noEditPoints="1"/>
          </p:cNvSpPr>
          <p:nvPr/>
        </p:nvSpPr>
        <p:spPr bwMode="auto">
          <a:xfrm>
            <a:off x="2426824" y="4339140"/>
            <a:ext cx="616500" cy="539819"/>
          </a:xfrm>
          <a:custGeom>
            <a:avLst/>
            <a:gdLst>
              <a:gd name="T0" fmla="*/ 1150 w 1167"/>
              <a:gd name="T1" fmla="*/ 473 h 1020"/>
              <a:gd name="T2" fmla="*/ 1167 w 1167"/>
              <a:gd name="T3" fmla="*/ 475 h 1020"/>
              <a:gd name="T4" fmla="*/ 1167 w 1167"/>
              <a:gd name="T5" fmla="*/ 545 h 1020"/>
              <a:gd name="T6" fmla="*/ 1150 w 1167"/>
              <a:gd name="T7" fmla="*/ 548 h 1020"/>
              <a:gd name="T8" fmla="*/ 1077 w 1167"/>
              <a:gd name="T9" fmla="*/ 673 h 1020"/>
              <a:gd name="T10" fmla="*/ 1077 w 1167"/>
              <a:gd name="T11" fmla="*/ 838 h 1020"/>
              <a:gd name="T12" fmla="*/ 1033 w 1167"/>
              <a:gd name="T13" fmla="*/ 974 h 1020"/>
              <a:gd name="T14" fmla="*/ 909 w 1167"/>
              <a:gd name="T15" fmla="*/ 1020 h 1020"/>
              <a:gd name="T16" fmla="*/ 888 w 1167"/>
              <a:gd name="T17" fmla="*/ 1020 h 1020"/>
              <a:gd name="T18" fmla="*/ 888 w 1167"/>
              <a:gd name="T19" fmla="*/ 934 h 1020"/>
              <a:gd name="T20" fmla="*/ 907 w 1167"/>
              <a:gd name="T21" fmla="*/ 933 h 1020"/>
              <a:gd name="T22" fmla="*/ 964 w 1167"/>
              <a:gd name="T23" fmla="*/ 909 h 1020"/>
              <a:gd name="T24" fmla="*/ 981 w 1167"/>
              <a:gd name="T25" fmla="*/ 822 h 1020"/>
              <a:gd name="T26" fmla="*/ 981 w 1167"/>
              <a:gd name="T27" fmla="*/ 668 h 1020"/>
              <a:gd name="T28" fmla="*/ 1041 w 1167"/>
              <a:gd name="T29" fmla="*/ 511 h 1020"/>
              <a:gd name="T30" fmla="*/ 981 w 1167"/>
              <a:gd name="T31" fmla="*/ 362 h 1020"/>
              <a:gd name="T32" fmla="*/ 981 w 1167"/>
              <a:gd name="T33" fmla="*/ 199 h 1020"/>
              <a:gd name="T34" fmla="*/ 964 w 1167"/>
              <a:gd name="T35" fmla="*/ 111 h 1020"/>
              <a:gd name="T36" fmla="*/ 907 w 1167"/>
              <a:gd name="T37" fmla="*/ 88 h 1020"/>
              <a:gd name="T38" fmla="*/ 888 w 1167"/>
              <a:gd name="T39" fmla="*/ 87 h 1020"/>
              <a:gd name="T40" fmla="*/ 888 w 1167"/>
              <a:gd name="T41" fmla="*/ 0 h 1020"/>
              <a:gd name="T42" fmla="*/ 909 w 1167"/>
              <a:gd name="T43" fmla="*/ 1 h 1020"/>
              <a:gd name="T44" fmla="*/ 1033 w 1167"/>
              <a:gd name="T45" fmla="*/ 47 h 1020"/>
              <a:gd name="T46" fmla="*/ 1077 w 1167"/>
              <a:gd name="T47" fmla="*/ 183 h 1020"/>
              <a:gd name="T48" fmla="*/ 1077 w 1167"/>
              <a:gd name="T49" fmla="*/ 357 h 1020"/>
              <a:gd name="T50" fmla="*/ 1150 w 1167"/>
              <a:gd name="T51" fmla="*/ 473 h 1020"/>
              <a:gd name="T52" fmla="*/ 134 w 1167"/>
              <a:gd name="T53" fmla="*/ 47 h 1020"/>
              <a:gd name="T54" fmla="*/ 259 w 1167"/>
              <a:gd name="T55" fmla="*/ 1 h 1020"/>
              <a:gd name="T56" fmla="*/ 280 w 1167"/>
              <a:gd name="T57" fmla="*/ 0 h 1020"/>
              <a:gd name="T58" fmla="*/ 280 w 1167"/>
              <a:gd name="T59" fmla="*/ 87 h 1020"/>
              <a:gd name="T60" fmla="*/ 261 w 1167"/>
              <a:gd name="T61" fmla="*/ 88 h 1020"/>
              <a:gd name="T62" fmla="*/ 204 w 1167"/>
              <a:gd name="T63" fmla="*/ 111 h 1020"/>
              <a:gd name="T64" fmla="*/ 187 w 1167"/>
              <a:gd name="T65" fmla="*/ 199 h 1020"/>
              <a:gd name="T66" fmla="*/ 187 w 1167"/>
              <a:gd name="T67" fmla="*/ 362 h 1020"/>
              <a:gd name="T68" fmla="*/ 126 w 1167"/>
              <a:gd name="T69" fmla="*/ 511 h 1020"/>
              <a:gd name="T70" fmla="*/ 187 w 1167"/>
              <a:gd name="T71" fmla="*/ 668 h 1020"/>
              <a:gd name="T72" fmla="*/ 187 w 1167"/>
              <a:gd name="T73" fmla="*/ 822 h 1020"/>
              <a:gd name="T74" fmla="*/ 204 w 1167"/>
              <a:gd name="T75" fmla="*/ 909 h 1020"/>
              <a:gd name="T76" fmla="*/ 261 w 1167"/>
              <a:gd name="T77" fmla="*/ 933 h 1020"/>
              <a:gd name="T78" fmla="*/ 280 w 1167"/>
              <a:gd name="T79" fmla="*/ 934 h 1020"/>
              <a:gd name="T80" fmla="*/ 280 w 1167"/>
              <a:gd name="T81" fmla="*/ 1020 h 1020"/>
              <a:gd name="T82" fmla="*/ 259 w 1167"/>
              <a:gd name="T83" fmla="*/ 1020 h 1020"/>
              <a:gd name="T84" fmla="*/ 134 w 1167"/>
              <a:gd name="T85" fmla="*/ 974 h 1020"/>
              <a:gd name="T86" fmla="*/ 91 w 1167"/>
              <a:gd name="T87" fmla="*/ 838 h 1020"/>
              <a:gd name="T88" fmla="*/ 91 w 1167"/>
              <a:gd name="T89" fmla="*/ 673 h 1020"/>
              <a:gd name="T90" fmla="*/ 18 w 1167"/>
              <a:gd name="T91" fmla="*/ 548 h 1020"/>
              <a:gd name="T92" fmla="*/ 0 w 1167"/>
              <a:gd name="T93" fmla="*/ 545 h 1020"/>
              <a:gd name="T94" fmla="*/ 0 w 1167"/>
              <a:gd name="T95" fmla="*/ 475 h 1020"/>
              <a:gd name="T96" fmla="*/ 18 w 1167"/>
              <a:gd name="T97" fmla="*/ 473 h 1020"/>
              <a:gd name="T98" fmla="*/ 91 w 1167"/>
              <a:gd name="T99" fmla="*/ 357 h 1020"/>
              <a:gd name="T100" fmla="*/ 91 w 1167"/>
              <a:gd name="T101" fmla="*/ 183 h 1020"/>
              <a:gd name="T102" fmla="*/ 134 w 1167"/>
              <a:gd name="T103" fmla="*/ 4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7" h="1020">
                <a:moveTo>
                  <a:pt x="1150" y="473"/>
                </a:moveTo>
                <a:cubicBezTo>
                  <a:pt x="1167" y="475"/>
                  <a:pt x="1167" y="475"/>
                  <a:pt x="1167" y="475"/>
                </a:cubicBezTo>
                <a:cubicBezTo>
                  <a:pt x="1167" y="545"/>
                  <a:pt x="1167" y="545"/>
                  <a:pt x="1167" y="545"/>
                </a:cubicBezTo>
                <a:cubicBezTo>
                  <a:pt x="1150" y="548"/>
                  <a:pt x="1150" y="548"/>
                  <a:pt x="1150" y="548"/>
                </a:cubicBezTo>
                <a:cubicBezTo>
                  <a:pt x="1101" y="555"/>
                  <a:pt x="1077" y="594"/>
                  <a:pt x="1077" y="673"/>
                </a:cubicBezTo>
                <a:cubicBezTo>
                  <a:pt x="1077" y="838"/>
                  <a:pt x="1077" y="838"/>
                  <a:pt x="1077" y="838"/>
                </a:cubicBezTo>
                <a:cubicBezTo>
                  <a:pt x="1077" y="899"/>
                  <a:pt x="1063" y="945"/>
                  <a:pt x="1033" y="974"/>
                </a:cubicBezTo>
                <a:cubicBezTo>
                  <a:pt x="1004" y="1002"/>
                  <a:pt x="962" y="1018"/>
                  <a:pt x="909" y="1020"/>
                </a:cubicBezTo>
                <a:cubicBezTo>
                  <a:pt x="888" y="1020"/>
                  <a:pt x="888" y="1020"/>
                  <a:pt x="888" y="1020"/>
                </a:cubicBezTo>
                <a:cubicBezTo>
                  <a:pt x="888" y="934"/>
                  <a:pt x="888" y="934"/>
                  <a:pt x="888" y="934"/>
                </a:cubicBezTo>
                <a:cubicBezTo>
                  <a:pt x="907" y="933"/>
                  <a:pt x="907" y="933"/>
                  <a:pt x="907" y="933"/>
                </a:cubicBezTo>
                <a:cubicBezTo>
                  <a:pt x="935" y="931"/>
                  <a:pt x="954" y="923"/>
                  <a:pt x="964" y="909"/>
                </a:cubicBezTo>
                <a:cubicBezTo>
                  <a:pt x="975" y="894"/>
                  <a:pt x="981" y="865"/>
                  <a:pt x="981" y="822"/>
                </a:cubicBezTo>
                <a:cubicBezTo>
                  <a:pt x="981" y="668"/>
                  <a:pt x="981" y="668"/>
                  <a:pt x="981" y="668"/>
                </a:cubicBezTo>
                <a:cubicBezTo>
                  <a:pt x="981" y="594"/>
                  <a:pt x="1001" y="541"/>
                  <a:pt x="1041" y="511"/>
                </a:cubicBezTo>
                <a:cubicBezTo>
                  <a:pt x="1001" y="483"/>
                  <a:pt x="981" y="432"/>
                  <a:pt x="981" y="362"/>
                </a:cubicBezTo>
                <a:cubicBezTo>
                  <a:pt x="981" y="199"/>
                  <a:pt x="981" y="199"/>
                  <a:pt x="981" y="199"/>
                </a:cubicBezTo>
                <a:cubicBezTo>
                  <a:pt x="981" y="156"/>
                  <a:pt x="975" y="126"/>
                  <a:pt x="964" y="111"/>
                </a:cubicBezTo>
                <a:cubicBezTo>
                  <a:pt x="954" y="97"/>
                  <a:pt x="935" y="89"/>
                  <a:pt x="907" y="88"/>
                </a:cubicBezTo>
                <a:cubicBezTo>
                  <a:pt x="888" y="87"/>
                  <a:pt x="888" y="87"/>
                  <a:pt x="888" y="87"/>
                </a:cubicBezTo>
                <a:cubicBezTo>
                  <a:pt x="888" y="0"/>
                  <a:pt x="888" y="0"/>
                  <a:pt x="888" y="0"/>
                </a:cubicBezTo>
                <a:cubicBezTo>
                  <a:pt x="909" y="1"/>
                  <a:pt x="909" y="1"/>
                  <a:pt x="909" y="1"/>
                </a:cubicBezTo>
                <a:cubicBezTo>
                  <a:pt x="962" y="3"/>
                  <a:pt x="1004" y="18"/>
                  <a:pt x="1033" y="47"/>
                </a:cubicBezTo>
                <a:cubicBezTo>
                  <a:pt x="1063" y="76"/>
                  <a:pt x="1077" y="122"/>
                  <a:pt x="1077" y="183"/>
                </a:cubicBezTo>
                <a:cubicBezTo>
                  <a:pt x="1077" y="357"/>
                  <a:pt x="1077" y="357"/>
                  <a:pt x="1077" y="357"/>
                </a:cubicBezTo>
                <a:cubicBezTo>
                  <a:pt x="1077" y="430"/>
                  <a:pt x="1101" y="466"/>
                  <a:pt x="1150" y="473"/>
                </a:cubicBezTo>
                <a:close/>
                <a:moveTo>
                  <a:pt x="134" y="47"/>
                </a:moveTo>
                <a:cubicBezTo>
                  <a:pt x="163" y="18"/>
                  <a:pt x="205" y="3"/>
                  <a:pt x="259" y="1"/>
                </a:cubicBezTo>
                <a:cubicBezTo>
                  <a:pt x="280" y="0"/>
                  <a:pt x="280" y="0"/>
                  <a:pt x="280" y="0"/>
                </a:cubicBezTo>
                <a:cubicBezTo>
                  <a:pt x="280" y="87"/>
                  <a:pt x="280" y="87"/>
                  <a:pt x="280" y="87"/>
                </a:cubicBezTo>
                <a:cubicBezTo>
                  <a:pt x="261" y="88"/>
                  <a:pt x="261" y="88"/>
                  <a:pt x="261" y="88"/>
                </a:cubicBezTo>
                <a:cubicBezTo>
                  <a:pt x="232" y="89"/>
                  <a:pt x="214" y="97"/>
                  <a:pt x="204" y="111"/>
                </a:cubicBezTo>
                <a:cubicBezTo>
                  <a:pt x="193" y="126"/>
                  <a:pt x="187" y="156"/>
                  <a:pt x="187" y="199"/>
                </a:cubicBezTo>
                <a:cubicBezTo>
                  <a:pt x="187" y="362"/>
                  <a:pt x="187" y="362"/>
                  <a:pt x="187" y="362"/>
                </a:cubicBezTo>
                <a:cubicBezTo>
                  <a:pt x="187" y="433"/>
                  <a:pt x="167" y="483"/>
                  <a:pt x="126" y="511"/>
                </a:cubicBezTo>
                <a:cubicBezTo>
                  <a:pt x="167" y="540"/>
                  <a:pt x="187" y="594"/>
                  <a:pt x="187" y="668"/>
                </a:cubicBezTo>
                <a:cubicBezTo>
                  <a:pt x="187" y="822"/>
                  <a:pt x="187" y="822"/>
                  <a:pt x="187" y="822"/>
                </a:cubicBezTo>
                <a:cubicBezTo>
                  <a:pt x="187" y="865"/>
                  <a:pt x="193" y="894"/>
                  <a:pt x="204" y="909"/>
                </a:cubicBezTo>
                <a:cubicBezTo>
                  <a:pt x="214" y="923"/>
                  <a:pt x="232" y="931"/>
                  <a:pt x="261" y="933"/>
                </a:cubicBezTo>
                <a:cubicBezTo>
                  <a:pt x="280" y="934"/>
                  <a:pt x="280" y="934"/>
                  <a:pt x="280" y="934"/>
                </a:cubicBezTo>
                <a:cubicBezTo>
                  <a:pt x="280" y="1020"/>
                  <a:pt x="280" y="1020"/>
                  <a:pt x="280" y="1020"/>
                </a:cubicBezTo>
                <a:cubicBezTo>
                  <a:pt x="259" y="1020"/>
                  <a:pt x="259" y="1020"/>
                  <a:pt x="259" y="1020"/>
                </a:cubicBezTo>
                <a:cubicBezTo>
                  <a:pt x="205" y="1018"/>
                  <a:pt x="163" y="1002"/>
                  <a:pt x="134" y="974"/>
                </a:cubicBezTo>
                <a:cubicBezTo>
                  <a:pt x="105" y="945"/>
                  <a:pt x="91" y="899"/>
                  <a:pt x="91" y="838"/>
                </a:cubicBezTo>
                <a:cubicBezTo>
                  <a:pt x="91" y="673"/>
                  <a:pt x="91" y="673"/>
                  <a:pt x="91" y="673"/>
                </a:cubicBezTo>
                <a:cubicBezTo>
                  <a:pt x="91" y="594"/>
                  <a:pt x="67" y="555"/>
                  <a:pt x="18" y="548"/>
                </a:cubicBezTo>
                <a:cubicBezTo>
                  <a:pt x="0" y="545"/>
                  <a:pt x="0" y="545"/>
                  <a:pt x="0" y="545"/>
                </a:cubicBezTo>
                <a:cubicBezTo>
                  <a:pt x="0" y="475"/>
                  <a:pt x="0" y="475"/>
                  <a:pt x="0" y="475"/>
                </a:cubicBezTo>
                <a:cubicBezTo>
                  <a:pt x="18" y="473"/>
                  <a:pt x="18" y="473"/>
                  <a:pt x="18" y="473"/>
                </a:cubicBezTo>
                <a:cubicBezTo>
                  <a:pt x="67" y="466"/>
                  <a:pt x="91" y="430"/>
                  <a:pt x="91" y="357"/>
                </a:cubicBezTo>
                <a:cubicBezTo>
                  <a:pt x="91" y="183"/>
                  <a:pt x="91" y="183"/>
                  <a:pt x="91" y="183"/>
                </a:cubicBezTo>
                <a:cubicBezTo>
                  <a:pt x="91" y="122"/>
                  <a:pt x="105" y="76"/>
                  <a:pt x="134" y="47"/>
                </a:cubicBez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3" name="Freeform 20">
            <a:extLst>
              <a:ext uri="{FF2B5EF4-FFF2-40B4-BE49-F238E27FC236}">
                <a16:creationId xmlns:a16="http://schemas.microsoft.com/office/drawing/2014/main" id="{09D71DE8-9E76-48A5-AD8B-A9DA445CD2EE}"/>
              </a:ext>
            </a:extLst>
          </p:cNvPr>
          <p:cNvSpPr>
            <a:spLocks noEditPoints="1"/>
          </p:cNvSpPr>
          <p:nvPr/>
        </p:nvSpPr>
        <p:spPr bwMode="auto">
          <a:xfrm>
            <a:off x="5875577" y="4378336"/>
            <a:ext cx="653426" cy="448911"/>
          </a:xfrm>
          <a:custGeom>
            <a:avLst/>
            <a:gdLst>
              <a:gd name="T0" fmla="*/ 0 w 2556"/>
              <a:gd name="T1" fmla="*/ 190 h 1756"/>
              <a:gd name="T2" fmla="*/ 0 w 2556"/>
              <a:gd name="T3" fmla="*/ 0 h 1756"/>
              <a:gd name="T4" fmla="*/ 2223 w 2556"/>
              <a:gd name="T5" fmla="*/ 0 h 1756"/>
              <a:gd name="T6" fmla="*/ 2223 w 2556"/>
              <a:gd name="T7" fmla="*/ 190 h 1756"/>
              <a:gd name="T8" fmla="*/ 0 w 2556"/>
              <a:gd name="T9" fmla="*/ 190 h 1756"/>
              <a:gd name="T10" fmla="*/ 0 w 2556"/>
              <a:gd name="T11" fmla="*/ 711 h 1756"/>
              <a:gd name="T12" fmla="*/ 0 w 2556"/>
              <a:gd name="T13" fmla="*/ 521 h 1756"/>
              <a:gd name="T14" fmla="*/ 2223 w 2556"/>
              <a:gd name="T15" fmla="*/ 521 h 1756"/>
              <a:gd name="T16" fmla="*/ 2223 w 2556"/>
              <a:gd name="T17" fmla="*/ 711 h 1756"/>
              <a:gd name="T18" fmla="*/ 0 w 2556"/>
              <a:gd name="T19" fmla="*/ 711 h 1756"/>
              <a:gd name="T20" fmla="*/ 331 w 2556"/>
              <a:gd name="T21" fmla="*/ 1233 h 1756"/>
              <a:gd name="T22" fmla="*/ 331 w 2556"/>
              <a:gd name="T23" fmla="*/ 1043 h 1756"/>
              <a:gd name="T24" fmla="*/ 2556 w 2556"/>
              <a:gd name="T25" fmla="*/ 1043 h 1756"/>
              <a:gd name="T26" fmla="*/ 2556 w 2556"/>
              <a:gd name="T27" fmla="*/ 1233 h 1756"/>
              <a:gd name="T28" fmla="*/ 331 w 2556"/>
              <a:gd name="T29" fmla="*/ 1233 h 1756"/>
              <a:gd name="T30" fmla="*/ 0 w 2556"/>
              <a:gd name="T31" fmla="*/ 1756 h 1756"/>
              <a:gd name="T32" fmla="*/ 0 w 2556"/>
              <a:gd name="T33" fmla="*/ 1566 h 1756"/>
              <a:gd name="T34" fmla="*/ 2223 w 2556"/>
              <a:gd name="T35" fmla="*/ 1566 h 1756"/>
              <a:gd name="T36" fmla="*/ 2223 w 2556"/>
              <a:gd name="T37" fmla="*/ 1756 h 1756"/>
              <a:gd name="T38" fmla="*/ 0 w 2556"/>
              <a:gd name="T39" fmla="*/ 1756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56" h="1756">
                <a:moveTo>
                  <a:pt x="0" y="190"/>
                </a:moveTo>
                <a:lnTo>
                  <a:pt x="0" y="0"/>
                </a:lnTo>
                <a:lnTo>
                  <a:pt x="2223" y="0"/>
                </a:lnTo>
                <a:lnTo>
                  <a:pt x="2223" y="190"/>
                </a:lnTo>
                <a:lnTo>
                  <a:pt x="0" y="190"/>
                </a:lnTo>
                <a:close/>
                <a:moveTo>
                  <a:pt x="0" y="711"/>
                </a:moveTo>
                <a:lnTo>
                  <a:pt x="0" y="521"/>
                </a:lnTo>
                <a:lnTo>
                  <a:pt x="2223" y="521"/>
                </a:lnTo>
                <a:lnTo>
                  <a:pt x="2223" y="711"/>
                </a:lnTo>
                <a:lnTo>
                  <a:pt x="0" y="711"/>
                </a:lnTo>
                <a:close/>
                <a:moveTo>
                  <a:pt x="331" y="1233"/>
                </a:moveTo>
                <a:lnTo>
                  <a:pt x="331" y="1043"/>
                </a:lnTo>
                <a:lnTo>
                  <a:pt x="2556" y="1043"/>
                </a:lnTo>
                <a:lnTo>
                  <a:pt x="2556" y="1233"/>
                </a:lnTo>
                <a:lnTo>
                  <a:pt x="331" y="1233"/>
                </a:lnTo>
                <a:close/>
                <a:moveTo>
                  <a:pt x="0" y="1756"/>
                </a:moveTo>
                <a:lnTo>
                  <a:pt x="0" y="1566"/>
                </a:lnTo>
                <a:lnTo>
                  <a:pt x="2223" y="1566"/>
                </a:lnTo>
                <a:lnTo>
                  <a:pt x="2223" y="1756"/>
                </a:lnTo>
                <a:lnTo>
                  <a:pt x="0" y="1756"/>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nvGrpSpPr>
          <p:cNvPr id="74" name="Group 23">
            <a:extLst>
              <a:ext uri="{FF2B5EF4-FFF2-40B4-BE49-F238E27FC236}">
                <a16:creationId xmlns:a16="http://schemas.microsoft.com/office/drawing/2014/main" id="{ED7DCE96-71FA-4F97-8A07-A9E6703D8008}"/>
              </a:ext>
            </a:extLst>
          </p:cNvPr>
          <p:cNvGrpSpPr>
            <a:grpSpLocks noChangeAspect="1"/>
          </p:cNvGrpSpPr>
          <p:nvPr/>
        </p:nvGrpSpPr>
        <p:grpSpPr bwMode="auto">
          <a:xfrm>
            <a:off x="9274217" y="4299799"/>
            <a:ext cx="604670" cy="606207"/>
            <a:chOff x="0" y="2"/>
            <a:chExt cx="2361" cy="2367"/>
          </a:xfrm>
          <a:solidFill>
            <a:srgbClr val="047CDA"/>
          </a:solidFill>
        </p:grpSpPr>
        <p:sp>
          <p:nvSpPr>
            <p:cNvPr id="75" name="Freeform 24">
              <a:extLst>
                <a:ext uri="{FF2B5EF4-FFF2-40B4-BE49-F238E27FC236}">
                  <a16:creationId xmlns:a16="http://schemas.microsoft.com/office/drawing/2014/main" id="{2992062E-2243-486C-A42D-A2235403F9D5}"/>
                </a:ext>
              </a:extLst>
            </p:cNvPr>
            <p:cNvSpPr>
              <a:spLocks noEditPoints="1"/>
            </p:cNvSpPr>
            <p:nvPr/>
          </p:nvSpPr>
          <p:spPr bwMode="auto">
            <a:xfrm>
              <a:off x="10" y="1188"/>
              <a:ext cx="851" cy="1168"/>
            </a:xfrm>
            <a:custGeom>
              <a:avLst/>
              <a:gdLst>
                <a:gd name="T0" fmla="*/ 224 w 409"/>
                <a:gd name="T1" fmla="*/ 74 h 561"/>
                <a:gd name="T2" fmla="*/ 73 w 409"/>
                <a:gd name="T3" fmla="*/ 137 h 561"/>
                <a:gd name="T4" fmla="*/ 46 w 409"/>
                <a:gd name="T5" fmla="*/ 160 h 561"/>
                <a:gd name="T6" fmla="*/ 46 w 409"/>
                <a:gd name="T7" fmla="*/ 62 h 561"/>
                <a:gd name="T8" fmla="*/ 52 w 409"/>
                <a:gd name="T9" fmla="*/ 57 h 561"/>
                <a:gd name="T10" fmla="*/ 133 w 409"/>
                <a:gd name="T11" fmla="*/ 17 h 561"/>
                <a:gd name="T12" fmla="*/ 229 w 409"/>
                <a:gd name="T13" fmla="*/ 0 h 561"/>
                <a:gd name="T14" fmla="*/ 362 w 409"/>
                <a:gd name="T15" fmla="*/ 54 h 561"/>
                <a:gd name="T16" fmla="*/ 409 w 409"/>
                <a:gd name="T17" fmla="*/ 205 h 561"/>
                <a:gd name="T18" fmla="*/ 409 w 409"/>
                <a:gd name="T19" fmla="*/ 549 h 561"/>
                <a:gd name="T20" fmla="*/ 330 w 409"/>
                <a:gd name="T21" fmla="*/ 549 h 561"/>
                <a:gd name="T22" fmla="*/ 330 w 409"/>
                <a:gd name="T23" fmla="*/ 485 h 561"/>
                <a:gd name="T24" fmla="*/ 284 w 409"/>
                <a:gd name="T25" fmla="*/ 527 h 561"/>
                <a:gd name="T26" fmla="*/ 172 w 409"/>
                <a:gd name="T27" fmla="*/ 561 h 561"/>
                <a:gd name="T28" fmla="*/ 47 w 409"/>
                <a:gd name="T29" fmla="*/ 516 h 561"/>
                <a:gd name="T30" fmla="*/ 0 w 409"/>
                <a:gd name="T31" fmla="*/ 402 h 561"/>
                <a:gd name="T32" fmla="*/ 189 w 409"/>
                <a:gd name="T33" fmla="*/ 227 h 561"/>
                <a:gd name="T34" fmla="*/ 330 w 409"/>
                <a:gd name="T35" fmla="*/ 206 h 561"/>
                <a:gd name="T36" fmla="*/ 224 w 409"/>
                <a:gd name="T37" fmla="*/ 74 h 561"/>
                <a:gd name="T38" fmla="*/ 210 w 409"/>
                <a:gd name="T39" fmla="*/ 298 h 561"/>
                <a:gd name="T40" fmla="*/ 106 w 409"/>
                <a:gd name="T41" fmla="*/ 331 h 561"/>
                <a:gd name="T42" fmla="*/ 81 w 409"/>
                <a:gd name="T43" fmla="*/ 400 h 561"/>
                <a:gd name="T44" fmla="*/ 106 w 409"/>
                <a:gd name="T45" fmla="*/ 462 h 561"/>
                <a:gd name="T46" fmla="*/ 177 w 409"/>
                <a:gd name="T47" fmla="*/ 487 h 561"/>
                <a:gd name="T48" fmla="*/ 286 w 409"/>
                <a:gd name="T49" fmla="*/ 438 h 561"/>
                <a:gd name="T50" fmla="*/ 330 w 409"/>
                <a:gd name="T51" fmla="*/ 310 h 561"/>
                <a:gd name="T52" fmla="*/ 330 w 409"/>
                <a:gd name="T53" fmla="*/ 280 h 561"/>
                <a:gd name="T54" fmla="*/ 210 w 409"/>
                <a:gd name="T55" fmla="*/ 29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561">
                  <a:moveTo>
                    <a:pt x="224" y="74"/>
                  </a:moveTo>
                  <a:cubicBezTo>
                    <a:pt x="173" y="74"/>
                    <a:pt x="123" y="95"/>
                    <a:pt x="73" y="137"/>
                  </a:cubicBezTo>
                  <a:cubicBezTo>
                    <a:pt x="46" y="160"/>
                    <a:pt x="46" y="160"/>
                    <a:pt x="46" y="160"/>
                  </a:cubicBezTo>
                  <a:cubicBezTo>
                    <a:pt x="46" y="62"/>
                    <a:pt x="46" y="62"/>
                    <a:pt x="46" y="62"/>
                  </a:cubicBezTo>
                  <a:cubicBezTo>
                    <a:pt x="52" y="57"/>
                    <a:pt x="52" y="57"/>
                    <a:pt x="52" y="57"/>
                  </a:cubicBezTo>
                  <a:cubicBezTo>
                    <a:pt x="72" y="41"/>
                    <a:pt x="100" y="28"/>
                    <a:pt x="133" y="17"/>
                  </a:cubicBezTo>
                  <a:cubicBezTo>
                    <a:pt x="167" y="6"/>
                    <a:pt x="199" y="0"/>
                    <a:pt x="229" y="0"/>
                  </a:cubicBezTo>
                  <a:cubicBezTo>
                    <a:pt x="285" y="0"/>
                    <a:pt x="330" y="18"/>
                    <a:pt x="362" y="54"/>
                  </a:cubicBezTo>
                  <a:cubicBezTo>
                    <a:pt x="393" y="89"/>
                    <a:pt x="409" y="140"/>
                    <a:pt x="409" y="205"/>
                  </a:cubicBezTo>
                  <a:cubicBezTo>
                    <a:pt x="409" y="549"/>
                    <a:pt x="409" y="549"/>
                    <a:pt x="409" y="549"/>
                  </a:cubicBezTo>
                  <a:cubicBezTo>
                    <a:pt x="330" y="549"/>
                    <a:pt x="330" y="549"/>
                    <a:pt x="330" y="549"/>
                  </a:cubicBezTo>
                  <a:cubicBezTo>
                    <a:pt x="330" y="485"/>
                    <a:pt x="330" y="485"/>
                    <a:pt x="330" y="485"/>
                  </a:cubicBezTo>
                  <a:cubicBezTo>
                    <a:pt x="317" y="502"/>
                    <a:pt x="301" y="516"/>
                    <a:pt x="284" y="527"/>
                  </a:cubicBezTo>
                  <a:cubicBezTo>
                    <a:pt x="250" y="550"/>
                    <a:pt x="213" y="561"/>
                    <a:pt x="172" y="561"/>
                  </a:cubicBezTo>
                  <a:cubicBezTo>
                    <a:pt x="120" y="561"/>
                    <a:pt x="78" y="546"/>
                    <a:pt x="47" y="516"/>
                  </a:cubicBezTo>
                  <a:cubicBezTo>
                    <a:pt x="16" y="486"/>
                    <a:pt x="0" y="448"/>
                    <a:pt x="0" y="402"/>
                  </a:cubicBezTo>
                  <a:cubicBezTo>
                    <a:pt x="0" y="305"/>
                    <a:pt x="65" y="246"/>
                    <a:pt x="189" y="227"/>
                  </a:cubicBezTo>
                  <a:cubicBezTo>
                    <a:pt x="330" y="206"/>
                    <a:pt x="330" y="206"/>
                    <a:pt x="330" y="206"/>
                  </a:cubicBezTo>
                  <a:cubicBezTo>
                    <a:pt x="327" y="116"/>
                    <a:pt x="292" y="74"/>
                    <a:pt x="224" y="74"/>
                  </a:cubicBezTo>
                  <a:close/>
                  <a:moveTo>
                    <a:pt x="210" y="298"/>
                  </a:moveTo>
                  <a:cubicBezTo>
                    <a:pt x="160" y="305"/>
                    <a:pt x="125" y="316"/>
                    <a:pt x="106" y="331"/>
                  </a:cubicBezTo>
                  <a:cubicBezTo>
                    <a:pt x="90" y="344"/>
                    <a:pt x="81" y="367"/>
                    <a:pt x="81" y="400"/>
                  </a:cubicBezTo>
                  <a:cubicBezTo>
                    <a:pt x="81" y="426"/>
                    <a:pt x="89" y="446"/>
                    <a:pt x="106" y="462"/>
                  </a:cubicBezTo>
                  <a:cubicBezTo>
                    <a:pt x="122" y="478"/>
                    <a:pt x="146" y="487"/>
                    <a:pt x="177" y="487"/>
                  </a:cubicBezTo>
                  <a:cubicBezTo>
                    <a:pt x="221" y="487"/>
                    <a:pt x="257" y="471"/>
                    <a:pt x="286" y="438"/>
                  </a:cubicBezTo>
                  <a:cubicBezTo>
                    <a:pt x="316" y="406"/>
                    <a:pt x="330" y="363"/>
                    <a:pt x="330" y="310"/>
                  </a:cubicBezTo>
                  <a:cubicBezTo>
                    <a:pt x="330" y="280"/>
                    <a:pt x="330" y="280"/>
                    <a:pt x="330" y="280"/>
                  </a:cubicBezTo>
                  <a:lnTo>
                    <a:pt x="21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6" name="Freeform 25">
              <a:extLst>
                <a:ext uri="{FF2B5EF4-FFF2-40B4-BE49-F238E27FC236}">
                  <a16:creationId xmlns:a16="http://schemas.microsoft.com/office/drawing/2014/main" id="{E2436930-98A7-4476-9C03-0A429D02E82E}"/>
                </a:ext>
              </a:extLst>
            </p:cNvPr>
            <p:cNvSpPr>
              <a:spLocks/>
            </p:cNvSpPr>
            <p:nvPr/>
          </p:nvSpPr>
          <p:spPr bwMode="auto">
            <a:xfrm>
              <a:off x="1265" y="1665"/>
              <a:ext cx="1048" cy="704"/>
            </a:xfrm>
            <a:custGeom>
              <a:avLst/>
              <a:gdLst>
                <a:gd name="T0" fmla="*/ 251 w 504"/>
                <a:gd name="T1" fmla="*/ 153 h 338"/>
                <a:gd name="T2" fmla="*/ 270 w 504"/>
                <a:gd name="T3" fmla="*/ 129 h 338"/>
                <a:gd name="T4" fmla="*/ 145 w 504"/>
                <a:gd name="T5" fmla="*/ 17 h 338"/>
                <a:gd name="T6" fmla="*/ 462 w 504"/>
                <a:gd name="T7" fmla="*/ 0 h 338"/>
                <a:gd name="T8" fmla="*/ 487 w 504"/>
                <a:gd name="T9" fmla="*/ 23 h 338"/>
                <a:gd name="T10" fmla="*/ 504 w 504"/>
                <a:gd name="T11" fmla="*/ 338 h 338"/>
                <a:gd name="T12" fmla="*/ 386 w 504"/>
                <a:gd name="T13" fmla="*/ 233 h 338"/>
                <a:gd name="T14" fmla="*/ 14 w 504"/>
                <a:gd name="T15" fmla="*/ 230 h 338"/>
                <a:gd name="T16" fmla="*/ 0 w 504"/>
                <a:gd name="T17" fmla="*/ 217 h 338"/>
                <a:gd name="T18" fmla="*/ 251 w 504"/>
                <a:gd name="T19" fmla="*/ 15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1" y="153"/>
                  </a:moveTo>
                  <a:cubicBezTo>
                    <a:pt x="258" y="145"/>
                    <a:pt x="264" y="137"/>
                    <a:pt x="270" y="129"/>
                  </a:cubicBezTo>
                  <a:cubicBezTo>
                    <a:pt x="145" y="17"/>
                    <a:pt x="145" y="17"/>
                    <a:pt x="145" y="17"/>
                  </a:cubicBezTo>
                  <a:cubicBezTo>
                    <a:pt x="462" y="0"/>
                    <a:pt x="462" y="0"/>
                    <a:pt x="462" y="0"/>
                  </a:cubicBezTo>
                  <a:cubicBezTo>
                    <a:pt x="475" y="0"/>
                    <a:pt x="487" y="10"/>
                    <a:pt x="487" y="23"/>
                  </a:cubicBezTo>
                  <a:cubicBezTo>
                    <a:pt x="504" y="338"/>
                    <a:pt x="504" y="338"/>
                    <a:pt x="504" y="338"/>
                  </a:cubicBezTo>
                  <a:cubicBezTo>
                    <a:pt x="386" y="233"/>
                    <a:pt x="386" y="233"/>
                    <a:pt x="386" y="233"/>
                  </a:cubicBezTo>
                  <a:cubicBezTo>
                    <a:pt x="281" y="324"/>
                    <a:pt x="121" y="326"/>
                    <a:pt x="14" y="230"/>
                  </a:cubicBezTo>
                  <a:cubicBezTo>
                    <a:pt x="10" y="226"/>
                    <a:pt x="4" y="221"/>
                    <a:pt x="0" y="217"/>
                  </a:cubicBezTo>
                  <a:cubicBezTo>
                    <a:pt x="86" y="246"/>
                    <a:pt x="186" y="225"/>
                    <a:pt x="25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7" name="Freeform 26">
              <a:extLst>
                <a:ext uri="{FF2B5EF4-FFF2-40B4-BE49-F238E27FC236}">
                  <a16:creationId xmlns:a16="http://schemas.microsoft.com/office/drawing/2014/main" id="{3AAD90D3-6D54-49BA-BB20-2A01EFCBF769}"/>
                </a:ext>
              </a:extLst>
            </p:cNvPr>
            <p:cNvSpPr>
              <a:spLocks/>
            </p:cNvSpPr>
            <p:nvPr/>
          </p:nvSpPr>
          <p:spPr bwMode="auto">
            <a:xfrm>
              <a:off x="0" y="129"/>
              <a:ext cx="1048" cy="704"/>
            </a:xfrm>
            <a:custGeom>
              <a:avLst/>
              <a:gdLst>
                <a:gd name="T0" fmla="*/ 253 w 504"/>
                <a:gd name="T1" fmla="*/ 184 h 338"/>
                <a:gd name="T2" fmla="*/ 234 w 504"/>
                <a:gd name="T3" fmla="*/ 209 h 338"/>
                <a:gd name="T4" fmla="*/ 359 w 504"/>
                <a:gd name="T5" fmla="*/ 321 h 338"/>
                <a:gd name="T6" fmla="*/ 42 w 504"/>
                <a:gd name="T7" fmla="*/ 338 h 338"/>
                <a:gd name="T8" fmla="*/ 17 w 504"/>
                <a:gd name="T9" fmla="*/ 314 h 338"/>
                <a:gd name="T10" fmla="*/ 0 w 504"/>
                <a:gd name="T11" fmla="*/ 0 h 338"/>
                <a:gd name="T12" fmla="*/ 118 w 504"/>
                <a:gd name="T13" fmla="*/ 105 h 338"/>
                <a:gd name="T14" fmla="*/ 489 w 504"/>
                <a:gd name="T15" fmla="*/ 107 h 338"/>
                <a:gd name="T16" fmla="*/ 504 w 504"/>
                <a:gd name="T17" fmla="*/ 121 h 338"/>
                <a:gd name="T18" fmla="*/ 253 w 504"/>
                <a:gd name="T19" fmla="*/ 18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3" y="184"/>
                  </a:moveTo>
                  <a:cubicBezTo>
                    <a:pt x="245" y="192"/>
                    <a:pt x="239" y="201"/>
                    <a:pt x="234" y="209"/>
                  </a:cubicBezTo>
                  <a:cubicBezTo>
                    <a:pt x="359" y="321"/>
                    <a:pt x="359" y="321"/>
                    <a:pt x="359" y="321"/>
                  </a:cubicBezTo>
                  <a:cubicBezTo>
                    <a:pt x="42" y="338"/>
                    <a:pt x="42" y="338"/>
                    <a:pt x="42" y="338"/>
                  </a:cubicBezTo>
                  <a:cubicBezTo>
                    <a:pt x="28" y="338"/>
                    <a:pt x="17" y="328"/>
                    <a:pt x="17" y="314"/>
                  </a:cubicBezTo>
                  <a:cubicBezTo>
                    <a:pt x="0" y="0"/>
                    <a:pt x="0" y="0"/>
                    <a:pt x="0" y="0"/>
                  </a:cubicBezTo>
                  <a:cubicBezTo>
                    <a:pt x="118" y="105"/>
                    <a:pt x="118" y="105"/>
                    <a:pt x="118" y="105"/>
                  </a:cubicBezTo>
                  <a:cubicBezTo>
                    <a:pt x="223" y="13"/>
                    <a:pt x="382" y="11"/>
                    <a:pt x="489" y="107"/>
                  </a:cubicBezTo>
                  <a:cubicBezTo>
                    <a:pt x="494" y="112"/>
                    <a:pt x="499" y="116"/>
                    <a:pt x="504" y="121"/>
                  </a:cubicBezTo>
                  <a:cubicBezTo>
                    <a:pt x="417" y="91"/>
                    <a:pt x="317" y="113"/>
                    <a:pt x="253"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78" name="Freeform 27">
              <a:extLst>
                <a:ext uri="{FF2B5EF4-FFF2-40B4-BE49-F238E27FC236}">
                  <a16:creationId xmlns:a16="http://schemas.microsoft.com/office/drawing/2014/main" id="{536DFA1E-E559-41E2-83B3-157D9A0037F6}"/>
                </a:ext>
              </a:extLst>
            </p:cNvPr>
            <p:cNvSpPr>
              <a:spLocks noEditPoints="1"/>
            </p:cNvSpPr>
            <p:nvPr/>
          </p:nvSpPr>
          <p:spPr bwMode="auto">
            <a:xfrm>
              <a:off x="1194" y="2"/>
              <a:ext cx="1167" cy="1271"/>
            </a:xfrm>
            <a:custGeom>
              <a:avLst/>
              <a:gdLst>
                <a:gd name="T0" fmla="*/ 527 w 561"/>
                <a:gd name="T1" fmla="*/ 78 h 610"/>
                <a:gd name="T2" fmla="*/ 544 w 561"/>
                <a:gd name="T3" fmla="*/ 77 h 610"/>
                <a:gd name="T4" fmla="*/ 548 w 561"/>
                <a:gd name="T5" fmla="*/ 142 h 610"/>
                <a:gd name="T6" fmla="*/ 531 w 561"/>
                <a:gd name="T7" fmla="*/ 143 h 610"/>
                <a:gd name="T8" fmla="*/ 248 w 561"/>
                <a:gd name="T9" fmla="*/ 153 h 610"/>
                <a:gd name="T10" fmla="*/ 244 w 561"/>
                <a:gd name="T11" fmla="*/ 215 h 610"/>
                <a:gd name="T12" fmla="*/ 332 w 561"/>
                <a:gd name="T13" fmla="*/ 207 h 610"/>
                <a:gd name="T14" fmla="*/ 358 w 561"/>
                <a:gd name="T15" fmla="*/ 208 h 610"/>
                <a:gd name="T16" fmla="*/ 369 w 561"/>
                <a:gd name="T17" fmla="*/ 167 h 610"/>
                <a:gd name="T18" fmla="*/ 434 w 561"/>
                <a:gd name="T19" fmla="*/ 182 h 610"/>
                <a:gd name="T20" fmla="*/ 430 w 561"/>
                <a:gd name="T21" fmla="*/ 198 h 610"/>
                <a:gd name="T22" fmla="*/ 424 w 561"/>
                <a:gd name="T23" fmla="*/ 221 h 610"/>
                <a:gd name="T24" fmla="*/ 485 w 561"/>
                <a:gd name="T25" fmla="*/ 252 h 610"/>
                <a:gd name="T26" fmla="*/ 561 w 561"/>
                <a:gd name="T27" fmla="*/ 396 h 610"/>
                <a:gd name="T28" fmla="*/ 498 w 561"/>
                <a:gd name="T29" fmla="*/ 544 h 610"/>
                <a:gd name="T30" fmla="*/ 332 w 561"/>
                <a:gd name="T31" fmla="*/ 608 h 610"/>
                <a:gd name="T32" fmla="*/ 319 w 561"/>
                <a:gd name="T33" fmla="*/ 610 h 610"/>
                <a:gd name="T34" fmla="*/ 294 w 561"/>
                <a:gd name="T35" fmla="*/ 548 h 610"/>
                <a:gd name="T36" fmla="*/ 315 w 561"/>
                <a:gd name="T37" fmla="*/ 545 h 610"/>
                <a:gd name="T38" fmla="*/ 448 w 561"/>
                <a:gd name="T39" fmla="*/ 495 h 610"/>
                <a:gd name="T40" fmla="*/ 493 w 561"/>
                <a:gd name="T41" fmla="*/ 396 h 610"/>
                <a:gd name="T42" fmla="*/ 442 w 561"/>
                <a:gd name="T43" fmla="*/ 303 h 610"/>
                <a:gd name="T44" fmla="*/ 406 w 561"/>
                <a:gd name="T45" fmla="*/ 285 h 610"/>
                <a:gd name="T46" fmla="*/ 335 w 561"/>
                <a:gd name="T47" fmla="*/ 438 h 610"/>
                <a:gd name="T48" fmla="*/ 114 w 561"/>
                <a:gd name="T49" fmla="*/ 580 h 610"/>
                <a:gd name="T50" fmla="*/ 29 w 561"/>
                <a:gd name="T51" fmla="*/ 546 h 610"/>
                <a:gd name="T52" fmla="*/ 0 w 561"/>
                <a:gd name="T53" fmla="*/ 457 h 610"/>
                <a:gd name="T54" fmla="*/ 93 w 561"/>
                <a:gd name="T55" fmla="*/ 284 h 610"/>
                <a:gd name="T56" fmla="*/ 175 w 561"/>
                <a:gd name="T57" fmla="*/ 236 h 610"/>
                <a:gd name="T58" fmla="*/ 179 w 561"/>
                <a:gd name="T59" fmla="*/ 154 h 610"/>
                <a:gd name="T60" fmla="*/ 115 w 561"/>
                <a:gd name="T61" fmla="*/ 155 h 610"/>
                <a:gd name="T62" fmla="*/ 27 w 561"/>
                <a:gd name="T63" fmla="*/ 155 h 610"/>
                <a:gd name="T64" fmla="*/ 10 w 561"/>
                <a:gd name="T65" fmla="*/ 155 h 610"/>
                <a:gd name="T66" fmla="*/ 10 w 561"/>
                <a:gd name="T67" fmla="*/ 89 h 610"/>
                <a:gd name="T68" fmla="*/ 27 w 561"/>
                <a:gd name="T69" fmla="*/ 89 h 610"/>
                <a:gd name="T70" fmla="*/ 117 w 561"/>
                <a:gd name="T71" fmla="*/ 89 h 610"/>
                <a:gd name="T72" fmla="*/ 186 w 561"/>
                <a:gd name="T73" fmla="*/ 88 h 610"/>
                <a:gd name="T74" fmla="*/ 198 w 561"/>
                <a:gd name="T75" fmla="*/ 17 h 610"/>
                <a:gd name="T76" fmla="*/ 201 w 561"/>
                <a:gd name="T77" fmla="*/ 0 h 610"/>
                <a:gd name="T78" fmla="*/ 268 w 561"/>
                <a:gd name="T79" fmla="*/ 16 h 610"/>
                <a:gd name="T80" fmla="*/ 265 w 561"/>
                <a:gd name="T81" fmla="*/ 31 h 610"/>
                <a:gd name="T82" fmla="*/ 255 w 561"/>
                <a:gd name="T83" fmla="*/ 87 h 610"/>
                <a:gd name="T84" fmla="*/ 527 w 561"/>
                <a:gd name="T85" fmla="*/ 78 h 610"/>
                <a:gd name="T86" fmla="*/ 332 w 561"/>
                <a:gd name="T87" fmla="*/ 273 h 610"/>
                <a:gd name="T88" fmla="*/ 242 w 561"/>
                <a:gd name="T89" fmla="*/ 283 h 610"/>
                <a:gd name="T90" fmla="*/ 242 w 561"/>
                <a:gd name="T91" fmla="*/ 285 h 610"/>
                <a:gd name="T92" fmla="*/ 252 w 561"/>
                <a:gd name="T93" fmla="*/ 438 h 610"/>
                <a:gd name="T94" fmla="*/ 277 w 561"/>
                <a:gd name="T95" fmla="*/ 403 h 610"/>
                <a:gd name="T96" fmla="*/ 339 w 561"/>
                <a:gd name="T97" fmla="*/ 273 h 610"/>
                <a:gd name="T98" fmla="*/ 332 w 561"/>
                <a:gd name="T99" fmla="*/ 273 h 610"/>
                <a:gd name="T100" fmla="*/ 137 w 561"/>
                <a:gd name="T101" fmla="*/ 335 h 610"/>
                <a:gd name="T102" fmla="*/ 68 w 561"/>
                <a:gd name="T103" fmla="*/ 457 h 610"/>
                <a:gd name="T104" fmla="*/ 114 w 561"/>
                <a:gd name="T105" fmla="*/ 514 h 610"/>
                <a:gd name="T106" fmla="*/ 192 w 561"/>
                <a:gd name="T107" fmla="*/ 493 h 610"/>
                <a:gd name="T108" fmla="*/ 174 w 561"/>
                <a:gd name="T109" fmla="*/ 311 h 610"/>
                <a:gd name="T110" fmla="*/ 137 w 561"/>
                <a:gd name="T111" fmla="*/ 3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 h="610">
                  <a:moveTo>
                    <a:pt x="527" y="78"/>
                  </a:moveTo>
                  <a:cubicBezTo>
                    <a:pt x="544" y="77"/>
                    <a:pt x="544" y="77"/>
                    <a:pt x="544" y="77"/>
                  </a:cubicBezTo>
                  <a:cubicBezTo>
                    <a:pt x="548" y="142"/>
                    <a:pt x="548" y="142"/>
                    <a:pt x="548" y="142"/>
                  </a:cubicBezTo>
                  <a:cubicBezTo>
                    <a:pt x="531" y="143"/>
                    <a:pt x="531" y="143"/>
                    <a:pt x="531" y="143"/>
                  </a:cubicBezTo>
                  <a:cubicBezTo>
                    <a:pt x="457" y="148"/>
                    <a:pt x="364" y="151"/>
                    <a:pt x="248" y="153"/>
                  </a:cubicBezTo>
                  <a:cubicBezTo>
                    <a:pt x="246" y="173"/>
                    <a:pt x="245" y="193"/>
                    <a:pt x="244" y="215"/>
                  </a:cubicBezTo>
                  <a:cubicBezTo>
                    <a:pt x="271" y="210"/>
                    <a:pt x="300" y="207"/>
                    <a:pt x="332" y="207"/>
                  </a:cubicBezTo>
                  <a:cubicBezTo>
                    <a:pt x="341" y="207"/>
                    <a:pt x="350" y="208"/>
                    <a:pt x="358" y="208"/>
                  </a:cubicBezTo>
                  <a:cubicBezTo>
                    <a:pt x="369" y="167"/>
                    <a:pt x="369" y="167"/>
                    <a:pt x="369" y="167"/>
                  </a:cubicBezTo>
                  <a:cubicBezTo>
                    <a:pt x="434" y="182"/>
                    <a:pt x="434" y="182"/>
                    <a:pt x="434" y="182"/>
                  </a:cubicBezTo>
                  <a:cubicBezTo>
                    <a:pt x="430" y="198"/>
                    <a:pt x="430" y="198"/>
                    <a:pt x="430" y="198"/>
                  </a:cubicBezTo>
                  <a:cubicBezTo>
                    <a:pt x="428" y="206"/>
                    <a:pt x="427" y="212"/>
                    <a:pt x="424" y="221"/>
                  </a:cubicBezTo>
                  <a:cubicBezTo>
                    <a:pt x="446" y="228"/>
                    <a:pt x="467" y="239"/>
                    <a:pt x="485" y="252"/>
                  </a:cubicBezTo>
                  <a:cubicBezTo>
                    <a:pt x="536" y="287"/>
                    <a:pt x="561" y="335"/>
                    <a:pt x="561" y="396"/>
                  </a:cubicBezTo>
                  <a:cubicBezTo>
                    <a:pt x="561" y="458"/>
                    <a:pt x="540" y="508"/>
                    <a:pt x="498" y="544"/>
                  </a:cubicBezTo>
                  <a:cubicBezTo>
                    <a:pt x="459" y="577"/>
                    <a:pt x="403" y="599"/>
                    <a:pt x="332" y="608"/>
                  </a:cubicBezTo>
                  <a:cubicBezTo>
                    <a:pt x="319" y="610"/>
                    <a:pt x="319" y="610"/>
                    <a:pt x="319" y="610"/>
                  </a:cubicBezTo>
                  <a:cubicBezTo>
                    <a:pt x="294" y="548"/>
                    <a:pt x="294" y="548"/>
                    <a:pt x="294" y="548"/>
                  </a:cubicBezTo>
                  <a:cubicBezTo>
                    <a:pt x="315" y="545"/>
                    <a:pt x="315" y="545"/>
                    <a:pt x="315" y="545"/>
                  </a:cubicBezTo>
                  <a:cubicBezTo>
                    <a:pt x="374" y="537"/>
                    <a:pt x="418" y="521"/>
                    <a:pt x="448" y="495"/>
                  </a:cubicBezTo>
                  <a:cubicBezTo>
                    <a:pt x="478" y="469"/>
                    <a:pt x="493" y="437"/>
                    <a:pt x="493" y="396"/>
                  </a:cubicBezTo>
                  <a:cubicBezTo>
                    <a:pt x="493" y="356"/>
                    <a:pt x="476" y="325"/>
                    <a:pt x="442" y="303"/>
                  </a:cubicBezTo>
                  <a:cubicBezTo>
                    <a:pt x="430" y="295"/>
                    <a:pt x="419" y="289"/>
                    <a:pt x="406" y="285"/>
                  </a:cubicBezTo>
                  <a:cubicBezTo>
                    <a:pt x="386" y="343"/>
                    <a:pt x="363" y="394"/>
                    <a:pt x="335" y="438"/>
                  </a:cubicBezTo>
                  <a:cubicBezTo>
                    <a:pt x="275" y="532"/>
                    <a:pt x="201" y="580"/>
                    <a:pt x="114" y="580"/>
                  </a:cubicBezTo>
                  <a:cubicBezTo>
                    <a:pt x="78" y="580"/>
                    <a:pt x="49" y="568"/>
                    <a:pt x="29" y="546"/>
                  </a:cubicBezTo>
                  <a:cubicBezTo>
                    <a:pt x="9" y="525"/>
                    <a:pt x="0" y="494"/>
                    <a:pt x="0" y="457"/>
                  </a:cubicBezTo>
                  <a:cubicBezTo>
                    <a:pt x="0" y="390"/>
                    <a:pt x="31" y="333"/>
                    <a:pt x="93" y="284"/>
                  </a:cubicBezTo>
                  <a:cubicBezTo>
                    <a:pt x="118" y="264"/>
                    <a:pt x="145" y="248"/>
                    <a:pt x="175" y="236"/>
                  </a:cubicBezTo>
                  <a:cubicBezTo>
                    <a:pt x="175" y="208"/>
                    <a:pt x="177" y="180"/>
                    <a:pt x="179" y="154"/>
                  </a:cubicBezTo>
                  <a:cubicBezTo>
                    <a:pt x="164" y="154"/>
                    <a:pt x="147" y="154"/>
                    <a:pt x="115" y="155"/>
                  </a:cubicBezTo>
                  <a:cubicBezTo>
                    <a:pt x="74" y="155"/>
                    <a:pt x="52" y="155"/>
                    <a:pt x="27" y="155"/>
                  </a:cubicBezTo>
                  <a:cubicBezTo>
                    <a:pt x="10" y="155"/>
                    <a:pt x="10" y="155"/>
                    <a:pt x="10" y="155"/>
                  </a:cubicBezTo>
                  <a:cubicBezTo>
                    <a:pt x="10" y="89"/>
                    <a:pt x="10" y="89"/>
                    <a:pt x="10" y="89"/>
                  </a:cubicBezTo>
                  <a:cubicBezTo>
                    <a:pt x="27" y="89"/>
                    <a:pt x="27" y="89"/>
                    <a:pt x="27" y="89"/>
                  </a:cubicBezTo>
                  <a:cubicBezTo>
                    <a:pt x="53" y="89"/>
                    <a:pt x="75" y="89"/>
                    <a:pt x="117" y="89"/>
                  </a:cubicBezTo>
                  <a:cubicBezTo>
                    <a:pt x="152" y="88"/>
                    <a:pt x="170" y="88"/>
                    <a:pt x="186" y="88"/>
                  </a:cubicBezTo>
                  <a:cubicBezTo>
                    <a:pt x="189" y="66"/>
                    <a:pt x="193" y="43"/>
                    <a:pt x="198" y="17"/>
                  </a:cubicBezTo>
                  <a:cubicBezTo>
                    <a:pt x="201" y="0"/>
                    <a:pt x="201" y="0"/>
                    <a:pt x="201" y="0"/>
                  </a:cubicBezTo>
                  <a:cubicBezTo>
                    <a:pt x="268" y="16"/>
                    <a:pt x="268" y="16"/>
                    <a:pt x="268" y="16"/>
                  </a:cubicBezTo>
                  <a:cubicBezTo>
                    <a:pt x="265" y="31"/>
                    <a:pt x="265" y="31"/>
                    <a:pt x="265" y="31"/>
                  </a:cubicBezTo>
                  <a:cubicBezTo>
                    <a:pt x="261" y="50"/>
                    <a:pt x="258" y="68"/>
                    <a:pt x="255" y="87"/>
                  </a:cubicBezTo>
                  <a:cubicBezTo>
                    <a:pt x="366" y="85"/>
                    <a:pt x="457" y="82"/>
                    <a:pt x="527" y="78"/>
                  </a:cubicBezTo>
                  <a:moveTo>
                    <a:pt x="332" y="273"/>
                  </a:moveTo>
                  <a:cubicBezTo>
                    <a:pt x="299" y="273"/>
                    <a:pt x="269" y="276"/>
                    <a:pt x="242" y="283"/>
                  </a:cubicBezTo>
                  <a:cubicBezTo>
                    <a:pt x="242" y="285"/>
                    <a:pt x="242" y="285"/>
                    <a:pt x="242" y="285"/>
                  </a:cubicBezTo>
                  <a:cubicBezTo>
                    <a:pt x="242" y="342"/>
                    <a:pt x="245" y="393"/>
                    <a:pt x="252" y="438"/>
                  </a:cubicBezTo>
                  <a:cubicBezTo>
                    <a:pt x="260" y="428"/>
                    <a:pt x="269" y="416"/>
                    <a:pt x="277" y="403"/>
                  </a:cubicBezTo>
                  <a:cubicBezTo>
                    <a:pt x="302" y="365"/>
                    <a:pt x="322" y="321"/>
                    <a:pt x="339" y="273"/>
                  </a:cubicBezTo>
                  <a:cubicBezTo>
                    <a:pt x="337" y="273"/>
                    <a:pt x="335" y="273"/>
                    <a:pt x="332" y="273"/>
                  </a:cubicBezTo>
                  <a:moveTo>
                    <a:pt x="137" y="335"/>
                  </a:moveTo>
                  <a:cubicBezTo>
                    <a:pt x="91" y="372"/>
                    <a:pt x="68" y="413"/>
                    <a:pt x="68" y="457"/>
                  </a:cubicBezTo>
                  <a:cubicBezTo>
                    <a:pt x="68" y="498"/>
                    <a:pt x="82" y="514"/>
                    <a:pt x="114" y="514"/>
                  </a:cubicBezTo>
                  <a:cubicBezTo>
                    <a:pt x="140" y="514"/>
                    <a:pt x="166" y="507"/>
                    <a:pt x="192" y="493"/>
                  </a:cubicBezTo>
                  <a:cubicBezTo>
                    <a:pt x="181" y="440"/>
                    <a:pt x="175" y="379"/>
                    <a:pt x="174" y="311"/>
                  </a:cubicBezTo>
                  <a:cubicBezTo>
                    <a:pt x="161" y="318"/>
                    <a:pt x="149" y="326"/>
                    <a:pt x="137" y="3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79" name="Freeform 31">
            <a:extLst>
              <a:ext uri="{FF2B5EF4-FFF2-40B4-BE49-F238E27FC236}">
                <a16:creationId xmlns:a16="http://schemas.microsoft.com/office/drawing/2014/main" id="{C49D6B46-FE96-4DE2-80B3-F80851384701}"/>
              </a:ext>
            </a:extLst>
          </p:cNvPr>
          <p:cNvSpPr>
            <a:spLocks noEditPoints="1"/>
          </p:cNvSpPr>
          <p:nvPr/>
        </p:nvSpPr>
        <p:spPr bwMode="auto">
          <a:xfrm>
            <a:off x="5776847" y="2139658"/>
            <a:ext cx="784875" cy="323051"/>
          </a:xfrm>
          <a:custGeom>
            <a:avLst/>
            <a:gdLst>
              <a:gd name="T0" fmla="*/ 1135 w 3122"/>
              <a:gd name="T1" fmla="*/ 0 h 1285"/>
              <a:gd name="T2" fmla="*/ 1135 w 3122"/>
              <a:gd name="T3" fmla="*/ 245 h 1285"/>
              <a:gd name="T4" fmla="*/ 305 w 3122"/>
              <a:gd name="T5" fmla="*/ 660 h 1285"/>
              <a:gd name="T6" fmla="*/ 305 w 3122"/>
              <a:gd name="T7" fmla="*/ 665 h 1285"/>
              <a:gd name="T8" fmla="*/ 1135 w 3122"/>
              <a:gd name="T9" fmla="*/ 1043 h 1285"/>
              <a:gd name="T10" fmla="*/ 1135 w 3122"/>
              <a:gd name="T11" fmla="*/ 1285 h 1285"/>
              <a:gd name="T12" fmla="*/ 0 w 3122"/>
              <a:gd name="T13" fmla="*/ 734 h 1285"/>
              <a:gd name="T14" fmla="*/ 0 w 3122"/>
              <a:gd name="T15" fmla="*/ 598 h 1285"/>
              <a:gd name="T16" fmla="*/ 1135 w 3122"/>
              <a:gd name="T17" fmla="*/ 0 h 1285"/>
              <a:gd name="T18" fmla="*/ 1987 w 3122"/>
              <a:gd name="T19" fmla="*/ 0 h 1285"/>
              <a:gd name="T20" fmla="*/ 3122 w 3122"/>
              <a:gd name="T21" fmla="*/ 598 h 1285"/>
              <a:gd name="T22" fmla="*/ 3122 w 3122"/>
              <a:gd name="T23" fmla="*/ 734 h 1285"/>
              <a:gd name="T24" fmla="*/ 1987 w 3122"/>
              <a:gd name="T25" fmla="*/ 1285 h 1285"/>
              <a:gd name="T26" fmla="*/ 1987 w 3122"/>
              <a:gd name="T27" fmla="*/ 1041 h 1285"/>
              <a:gd name="T28" fmla="*/ 2818 w 3122"/>
              <a:gd name="T29" fmla="*/ 669 h 1285"/>
              <a:gd name="T30" fmla="*/ 2818 w 3122"/>
              <a:gd name="T31" fmla="*/ 660 h 1285"/>
              <a:gd name="T32" fmla="*/ 1987 w 3122"/>
              <a:gd name="T33" fmla="*/ 245 h 1285"/>
              <a:gd name="T34" fmla="*/ 1987 w 3122"/>
              <a:gd name="T35" fmla="*/ 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2" h="1285">
                <a:moveTo>
                  <a:pt x="1135" y="0"/>
                </a:moveTo>
                <a:lnTo>
                  <a:pt x="1135" y="245"/>
                </a:lnTo>
                <a:lnTo>
                  <a:pt x="305" y="660"/>
                </a:lnTo>
                <a:lnTo>
                  <a:pt x="305" y="665"/>
                </a:lnTo>
                <a:lnTo>
                  <a:pt x="1135" y="1043"/>
                </a:lnTo>
                <a:lnTo>
                  <a:pt x="1135" y="1285"/>
                </a:lnTo>
                <a:lnTo>
                  <a:pt x="0" y="734"/>
                </a:lnTo>
                <a:lnTo>
                  <a:pt x="0" y="598"/>
                </a:lnTo>
                <a:lnTo>
                  <a:pt x="1135" y="0"/>
                </a:lnTo>
                <a:close/>
                <a:moveTo>
                  <a:pt x="1987" y="0"/>
                </a:moveTo>
                <a:lnTo>
                  <a:pt x="3122" y="598"/>
                </a:lnTo>
                <a:lnTo>
                  <a:pt x="3122" y="734"/>
                </a:lnTo>
                <a:lnTo>
                  <a:pt x="1987" y="1285"/>
                </a:lnTo>
                <a:lnTo>
                  <a:pt x="1987" y="1041"/>
                </a:lnTo>
                <a:lnTo>
                  <a:pt x="2818" y="669"/>
                </a:lnTo>
                <a:lnTo>
                  <a:pt x="2818" y="660"/>
                </a:lnTo>
                <a:lnTo>
                  <a:pt x="1987" y="245"/>
                </a:lnTo>
                <a:lnTo>
                  <a:pt x="1987" y="0"/>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Tree>
    <p:extLst>
      <p:ext uri="{BB962C8B-B14F-4D97-AF65-F5344CB8AC3E}">
        <p14:creationId xmlns:p14="http://schemas.microsoft.com/office/powerpoint/2010/main" val="7537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8000" decel="9200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10000" decel="9000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p:cTn id="16" dur="500" fill="hold"/>
                                        <p:tgtEl>
                                          <p:spTgt spid="65"/>
                                        </p:tgtEl>
                                        <p:attrNameLst>
                                          <p:attrName>ppt_w</p:attrName>
                                        </p:attrNameLst>
                                      </p:cBhvr>
                                      <p:tavLst>
                                        <p:tav tm="0">
                                          <p:val>
                                            <p:fltVal val="0"/>
                                          </p:val>
                                        </p:tav>
                                        <p:tav tm="100000">
                                          <p:val>
                                            <p:strVal val="#ppt_w"/>
                                          </p:val>
                                        </p:tav>
                                      </p:tavLst>
                                    </p:anim>
                                    <p:anim calcmode="lin" valueType="num">
                                      <p:cBhvr>
                                        <p:cTn id="17" dur="500" fill="hold"/>
                                        <p:tgtEl>
                                          <p:spTgt spid="65"/>
                                        </p:tgtEl>
                                        <p:attrNameLst>
                                          <p:attrName>ppt_h</p:attrName>
                                        </p:attrNameLst>
                                      </p:cBhvr>
                                      <p:tavLst>
                                        <p:tav tm="0">
                                          <p:val>
                                            <p:fltVal val="0"/>
                                          </p:val>
                                        </p:tav>
                                        <p:tav tm="100000">
                                          <p:val>
                                            <p:strVal val="#ppt_h"/>
                                          </p:val>
                                        </p:tav>
                                      </p:tavLst>
                                    </p:anim>
                                    <p:animEffect transition="in" filter="fade">
                                      <p:cBhvr>
                                        <p:cTn id="18" dur="500"/>
                                        <p:tgtEl>
                                          <p:spTgt spid="6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p:cTn id="21" dur="500" fill="hold"/>
                                        <p:tgtEl>
                                          <p:spTgt spid="79"/>
                                        </p:tgtEl>
                                        <p:attrNameLst>
                                          <p:attrName>ppt_w</p:attrName>
                                        </p:attrNameLst>
                                      </p:cBhvr>
                                      <p:tavLst>
                                        <p:tav tm="0">
                                          <p:val>
                                            <p:fltVal val="0"/>
                                          </p:val>
                                        </p:tav>
                                        <p:tav tm="100000">
                                          <p:val>
                                            <p:strVal val="#ppt_w"/>
                                          </p:val>
                                        </p:tav>
                                      </p:tavLst>
                                    </p:anim>
                                    <p:anim calcmode="lin" valueType="num">
                                      <p:cBhvr>
                                        <p:cTn id="22" dur="500" fill="hold"/>
                                        <p:tgtEl>
                                          <p:spTgt spid="79"/>
                                        </p:tgtEl>
                                        <p:attrNameLst>
                                          <p:attrName>ppt_h</p:attrName>
                                        </p:attrNameLst>
                                      </p:cBhvr>
                                      <p:tavLst>
                                        <p:tav tm="0">
                                          <p:val>
                                            <p:fltVal val="0"/>
                                          </p:val>
                                        </p:tav>
                                        <p:tav tm="100000">
                                          <p:val>
                                            <p:strVal val="#ppt_h"/>
                                          </p:val>
                                        </p:tav>
                                      </p:tavLst>
                                    </p:anim>
                                    <p:animEffect transition="in" filter="fade">
                                      <p:cBhvr>
                                        <p:cTn id="23" dur="500"/>
                                        <p:tgtEl>
                                          <p:spTgt spid="79"/>
                                        </p:tgtEl>
                                      </p:cBhvr>
                                    </p:animEffect>
                                  </p:childTnLst>
                                </p:cTn>
                              </p:par>
                              <p:par>
                                <p:cTn id="24" presetID="53" presetClass="entr" presetSubtype="16" fill="hold" nodeType="withEffect">
                                  <p:stCondLst>
                                    <p:cond delay="0"/>
                                  </p:stCondLst>
                                  <p:childTnLst>
                                    <p:set>
                                      <p:cBhvr>
                                        <p:cTn id="25" dur="1" fill="hold">
                                          <p:stCondLst>
                                            <p:cond delay="0"/>
                                          </p:stCondLst>
                                        </p:cTn>
                                        <p:tgtEl>
                                          <p:spTgt spid="66"/>
                                        </p:tgtEl>
                                        <p:attrNameLst>
                                          <p:attrName>style.visibility</p:attrName>
                                        </p:attrNameLst>
                                      </p:cBhvr>
                                      <p:to>
                                        <p:strVal val="visible"/>
                                      </p:to>
                                    </p:set>
                                    <p:anim calcmode="lin" valueType="num">
                                      <p:cBhvr>
                                        <p:cTn id="26" dur="500" fill="hold"/>
                                        <p:tgtEl>
                                          <p:spTgt spid="66"/>
                                        </p:tgtEl>
                                        <p:attrNameLst>
                                          <p:attrName>ppt_w</p:attrName>
                                        </p:attrNameLst>
                                      </p:cBhvr>
                                      <p:tavLst>
                                        <p:tav tm="0">
                                          <p:val>
                                            <p:fltVal val="0"/>
                                          </p:val>
                                        </p:tav>
                                        <p:tav tm="100000">
                                          <p:val>
                                            <p:strVal val="#ppt_w"/>
                                          </p:val>
                                        </p:tav>
                                      </p:tavLst>
                                    </p:anim>
                                    <p:anim calcmode="lin" valueType="num">
                                      <p:cBhvr>
                                        <p:cTn id="27" dur="500" fill="hold"/>
                                        <p:tgtEl>
                                          <p:spTgt spid="66"/>
                                        </p:tgtEl>
                                        <p:attrNameLst>
                                          <p:attrName>ppt_h</p:attrName>
                                        </p:attrNameLst>
                                      </p:cBhvr>
                                      <p:tavLst>
                                        <p:tav tm="0">
                                          <p:val>
                                            <p:fltVal val="0"/>
                                          </p:val>
                                        </p:tav>
                                        <p:tav tm="100000">
                                          <p:val>
                                            <p:strVal val="#ppt_h"/>
                                          </p:val>
                                        </p:tav>
                                      </p:tavLst>
                                    </p:anim>
                                    <p:animEffect transition="in" filter="fade">
                                      <p:cBhvr>
                                        <p:cTn id="28" dur="500"/>
                                        <p:tgtEl>
                                          <p:spTgt spid="66"/>
                                        </p:tgtEl>
                                      </p:cBhvr>
                                    </p:animEffect>
                                  </p:childTnLst>
                                </p:cTn>
                              </p:par>
                              <p:par>
                                <p:cTn id="29" presetID="53" presetClass="entr" presetSubtype="16"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 calcmode="lin" valueType="num">
                                      <p:cBhvr>
                                        <p:cTn id="36" dur="500" fill="hold"/>
                                        <p:tgtEl>
                                          <p:spTgt spid="73"/>
                                        </p:tgtEl>
                                        <p:attrNameLst>
                                          <p:attrName>ppt_w</p:attrName>
                                        </p:attrNameLst>
                                      </p:cBhvr>
                                      <p:tavLst>
                                        <p:tav tm="0">
                                          <p:val>
                                            <p:fltVal val="0"/>
                                          </p:val>
                                        </p:tav>
                                        <p:tav tm="100000">
                                          <p:val>
                                            <p:strVal val="#ppt_w"/>
                                          </p:val>
                                        </p:tav>
                                      </p:tavLst>
                                    </p:anim>
                                    <p:anim calcmode="lin" valueType="num">
                                      <p:cBhvr>
                                        <p:cTn id="37" dur="500" fill="hold"/>
                                        <p:tgtEl>
                                          <p:spTgt spid="73"/>
                                        </p:tgtEl>
                                        <p:attrNameLst>
                                          <p:attrName>ppt_h</p:attrName>
                                        </p:attrNameLst>
                                      </p:cBhvr>
                                      <p:tavLst>
                                        <p:tav tm="0">
                                          <p:val>
                                            <p:fltVal val="0"/>
                                          </p:val>
                                        </p:tav>
                                        <p:tav tm="100000">
                                          <p:val>
                                            <p:strVal val="#ppt_h"/>
                                          </p:val>
                                        </p:tav>
                                      </p:tavLst>
                                    </p:anim>
                                    <p:animEffect transition="in" filter="fade">
                                      <p:cBhvr>
                                        <p:cTn id="38" dur="500"/>
                                        <p:tgtEl>
                                          <p:spTgt spid="73"/>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anim calcmode="lin" valueType="num">
                                      <p:cBhvr>
                                        <p:cTn id="41" dur="500" fill="hold"/>
                                        <p:tgtEl>
                                          <p:spTgt spid="72"/>
                                        </p:tgtEl>
                                        <p:attrNameLst>
                                          <p:attrName>ppt_w</p:attrName>
                                        </p:attrNameLst>
                                      </p:cBhvr>
                                      <p:tavLst>
                                        <p:tav tm="0">
                                          <p:val>
                                            <p:fltVal val="0"/>
                                          </p:val>
                                        </p:tav>
                                        <p:tav tm="100000">
                                          <p:val>
                                            <p:strVal val="#ppt_w"/>
                                          </p:val>
                                        </p:tav>
                                      </p:tavLst>
                                    </p:anim>
                                    <p:anim calcmode="lin" valueType="num">
                                      <p:cBhvr>
                                        <p:cTn id="42" dur="500" fill="hold"/>
                                        <p:tgtEl>
                                          <p:spTgt spid="72"/>
                                        </p:tgtEl>
                                        <p:attrNameLst>
                                          <p:attrName>ppt_h</p:attrName>
                                        </p:attrNameLst>
                                      </p:cBhvr>
                                      <p:tavLst>
                                        <p:tav tm="0">
                                          <p:val>
                                            <p:fltVal val="0"/>
                                          </p:val>
                                        </p:tav>
                                        <p:tav tm="100000">
                                          <p:val>
                                            <p:strVal val="#ppt_h"/>
                                          </p:val>
                                        </p:tav>
                                      </p:tavLst>
                                    </p:anim>
                                    <p:animEffect transition="in" filter="fade">
                                      <p:cBhvr>
                                        <p:cTn id="43" dur="500"/>
                                        <p:tgtEl>
                                          <p:spTgt spid="72"/>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1"/>
                                        </p:tgtEl>
                                        <p:attrNameLst>
                                          <p:attrName>style.visibility</p:attrName>
                                        </p:attrNameLst>
                                      </p:cBhvr>
                                      <p:to>
                                        <p:strVal val="visible"/>
                                      </p:to>
                                    </p:set>
                                    <p:animEffect transition="in" filter="fade">
                                      <p:cBhvr>
                                        <p:cTn id="50" dur="500"/>
                                        <p:tgtEl>
                                          <p:spTgt spid="14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2"/>
                                        </p:tgtEl>
                                        <p:attrNameLst>
                                          <p:attrName>style.visibility</p:attrName>
                                        </p:attrNameLst>
                                      </p:cBhvr>
                                      <p:to>
                                        <p:strVal val="visible"/>
                                      </p:to>
                                    </p:set>
                                    <p:animEffect transition="in" filter="fade">
                                      <p:cBhvr>
                                        <p:cTn id="53" dur="500"/>
                                        <p:tgtEl>
                                          <p:spTgt spid="1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animEffect transition="in" filter="fade">
                                      <p:cBhvr>
                                        <p:cTn id="59" dur="500"/>
                                        <p:tgtEl>
                                          <p:spTgt spid="15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3"/>
                                        </p:tgtEl>
                                        <p:attrNameLst>
                                          <p:attrName>style.visibility</p:attrName>
                                        </p:attrNameLst>
                                      </p:cBhvr>
                                      <p:to>
                                        <p:strVal val="visible"/>
                                      </p:to>
                                    </p:set>
                                    <p:animEffect transition="in" filter="fade">
                                      <p:cBhvr>
                                        <p:cTn id="68" dur="500"/>
                                        <p:tgtEl>
                                          <p:spTgt spid="1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2"/>
                                        </p:tgtEl>
                                        <p:attrNameLst>
                                          <p:attrName>style.visibility</p:attrName>
                                        </p:attrNameLst>
                                      </p:cBhvr>
                                      <p:to>
                                        <p:strVal val="visible"/>
                                      </p:to>
                                    </p:set>
                                    <p:animEffect transition="in" filter="fade">
                                      <p:cBhvr>
                                        <p:cTn id="71" dur="500"/>
                                        <p:tgtEl>
                                          <p:spTgt spid="1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0"/>
                                        </p:tgtEl>
                                        <p:attrNameLst>
                                          <p:attrName>style.visibility</p:attrName>
                                        </p:attrNameLst>
                                      </p:cBhvr>
                                      <p:to>
                                        <p:strVal val="visible"/>
                                      </p:to>
                                    </p:set>
                                    <p:animEffect transition="in" filter="fade">
                                      <p:cBhvr>
                                        <p:cTn id="74" dur="500"/>
                                        <p:tgtEl>
                                          <p:spTgt spid="1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1"/>
                                        </p:tgtEl>
                                        <p:attrNameLst>
                                          <p:attrName>style.visibility</p:attrName>
                                        </p:attrNameLst>
                                      </p:cBhvr>
                                      <p:to>
                                        <p:strVal val="visible"/>
                                      </p:to>
                                    </p:set>
                                    <p:animEffect transition="in" filter="fade">
                                      <p:cBhvr>
                                        <p:cTn id="77" dur="500"/>
                                        <p:tgtEl>
                                          <p:spTgt spid="1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9"/>
                                        </p:tgtEl>
                                        <p:attrNameLst>
                                          <p:attrName>style.visibility</p:attrName>
                                        </p:attrNameLst>
                                      </p:cBhvr>
                                      <p:to>
                                        <p:strVal val="visible"/>
                                      </p:to>
                                    </p:set>
                                    <p:animEffect transition="in" filter="fade">
                                      <p:cBhvr>
                                        <p:cTn id="80"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02" grpId="0"/>
      <p:bldP spid="103" grpId="0"/>
      <p:bldP spid="119" grpId="0"/>
      <p:bldP spid="120" grpId="0"/>
      <p:bldP spid="130" grpId="0"/>
      <p:bldP spid="131" grpId="0"/>
      <p:bldP spid="141" grpId="0"/>
      <p:bldP spid="142" grpId="0"/>
      <p:bldP spid="152" grpId="0"/>
      <p:bldP spid="153" grpId="0"/>
      <p:bldP spid="156" grpId="0"/>
      <p:bldP spid="70" grpId="0"/>
      <p:bldP spid="65" grpId="0" animBg="1"/>
      <p:bldP spid="72" grpId="0" animBg="1"/>
      <p:bldP spid="73" grpId="0" animBg="1"/>
      <p:bldP spid="7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Cosmos DB</a:t>
            </a:r>
          </a:p>
        </p:txBody>
      </p:sp>
    </p:spTree>
    <p:custDataLst>
      <p:tags r:id="rId1"/>
    </p:custDataLst>
    <p:extLst>
      <p:ext uri="{BB962C8B-B14F-4D97-AF65-F5344CB8AC3E}">
        <p14:creationId xmlns:p14="http://schemas.microsoft.com/office/powerpoint/2010/main" val="401763918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849875" y="1889211"/>
            <a:ext cx="803169" cy="3693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8136810" y="2185771"/>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935842" y="2510764"/>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a:xfrm>
            <a:off x="268080" y="280267"/>
            <a:ext cx="11655840" cy="899665"/>
          </a:xfrm>
        </p:spPr>
        <p:txBody>
          <a:bodyPr/>
          <a:lstStyle/>
          <a:p>
            <a:pPr>
              <a:spcBef>
                <a:spcPts val="600"/>
              </a:spcBef>
            </a:pPr>
            <a:r>
              <a:rPr lang="en-US" dirty="0"/>
              <a:t>Azure Cosmos DB</a:t>
            </a:r>
            <a:br>
              <a:rPr lang="en-US" dirty="0"/>
            </a:br>
            <a:endParaRPr lang="en-US" cap="none" dirty="0"/>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3604638" y="2032648"/>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2" name="Rectangle 1"/>
          <p:cNvSpPr/>
          <p:nvPr/>
        </p:nvSpPr>
        <p:spPr>
          <a:xfrm>
            <a:off x="2754419" y="801695"/>
            <a:ext cx="6683163"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655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600"/>
                                  </p:stCondLst>
                                  <p:childTnLst>
                                    <p:set>
                                      <p:cBhvr>
                                        <p:cTn id="12" dur="1" fill="hold">
                                          <p:stCondLst>
                                            <p:cond delay="0"/>
                                          </p:stCondLst>
                                        </p:cTn>
                                        <p:tgtEl>
                                          <p:spTgt spid="145"/>
                                        </p:tgtEl>
                                        <p:attrNameLst>
                                          <p:attrName>style.visibility</p:attrName>
                                        </p:attrNameLst>
                                      </p:cBhvr>
                                      <p:to>
                                        <p:strVal val="visible"/>
                                      </p:to>
                                    </p:set>
                                    <p:animEffect transition="in" filter="dissolve">
                                      <p:cBhvr>
                                        <p:cTn id="13" dur="500"/>
                                        <p:tgtEl>
                                          <p:spTgt spid="145"/>
                                        </p:tgtEl>
                                      </p:cBhvr>
                                    </p:animEffect>
                                  </p:childTnLst>
                                </p:cTn>
                              </p:par>
                              <p:par>
                                <p:cTn id="14" presetID="9" presetClass="entr" presetSubtype="0" fill="hold" nodeType="withEffect">
                                  <p:stCondLst>
                                    <p:cond delay="60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par>
                                <p:cTn id="17" presetID="9" presetClass="entr" presetSubtype="0" fill="hold" grpId="0" nodeType="withEffect">
                                  <p:stCondLst>
                                    <p:cond delay="600"/>
                                  </p:stCondLst>
                                  <p:childTnLst>
                                    <p:set>
                                      <p:cBhvr>
                                        <p:cTn id="18" dur="1" fill="hold">
                                          <p:stCondLst>
                                            <p:cond delay="0"/>
                                          </p:stCondLst>
                                        </p:cTn>
                                        <p:tgtEl>
                                          <p:spTgt spid="102"/>
                                        </p:tgtEl>
                                        <p:attrNameLst>
                                          <p:attrName>style.visibility</p:attrName>
                                        </p:attrNameLst>
                                      </p:cBhvr>
                                      <p:to>
                                        <p:strVal val="visible"/>
                                      </p:to>
                                    </p:set>
                                    <p:animEffect transition="in" filter="dissolve">
                                      <p:cBhvr>
                                        <p:cTn id="19" dur="500"/>
                                        <p:tgtEl>
                                          <p:spTgt spid="102"/>
                                        </p:tgtEl>
                                      </p:cBhvr>
                                    </p:animEffect>
                                  </p:childTnLst>
                                </p:cTn>
                              </p:par>
                              <p:par>
                                <p:cTn id="20" presetID="9" presetClass="entr" presetSubtype="0" fill="hold" nodeType="withEffect">
                                  <p:stCondLst>
                                    <p:cond delay="600"/>
                                  </p:stCondLst>
                                  <p:childTnLst>
                                    <p:set>
                                      <p:cBhvr>
                                        <p:cTn id="21" dur="1" fill="hold">
                                          <p:stCondLst>
                                            <p:cond delay="0"/>
                                          </p:stCondLst>
                                        </p:cTn>
                                        <p:tgtEl>
                                          <p:spTgt spid="127"/>
                                        </p:tgtEl>
                                        <p:attrNameLst>
                                          <p:attrName>style.visibility</p:attrName>
                                        </p:attrNameLst>
                                      </p:cBhvr>
                                      <p:to>
                                        <p:strVal val="visible"/>
                                      </p:to>
                                    </p:set>
                                    <p:animEffect transition="in" filter="dissolve">
                                      <p:cBhvr>
                                        <p:cTn id="22" dur="500"/>
                                        <p:tgtEl>
                                          <p:spTgt spid="127"/>
                                        </p:tgtEl>
                                      </p:cBhvr>
                                    </p:animEffect>
                                  </p:childTnLst>
                                </p:cTn>
                              </p:par>
                              <p:par>
                                <p:cTn id="23" presetID="9" presetClass="entr" presetSubtype="0"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A2EE-5B8C-40B3-8852-4E431CE01E78}"/>
              </a:ext>
            </a:extLst>
          </p:cNvPr>
          <p:cNvSpPr>
            <a:spLocks noGrp="1"/>
          </p:cNvSpPr>
          <p:nvPr>
            <p:ph type="body" sz="quarter" idx="10"/>
          </p:nvPr>
        </p:nvSpPr>
        <p:spPr>
          <a:xfrm>
            <a:off x="269240" y="1591729"/>
            <a:ext cx="5265119" cy="738664"/>
          </a:xfrm>
        </p:spPr>
        <p:txBody>
          <a:bodyPr/>
          <a:lstStyle/>
          <a:p>
            <a:r>
              <a:rPr lang="en-US" dirty="0"/>
              <a:t>Leveraging Azure Cosmos DB to automatically scale your data across the globe</a:t>
            </a:r>
          </a:p>
        </p:txBody>
      </p:sp>
      <p:sp>
        <p:nvSpPr>
          <p:cNvPr id="3" name="Title 2">
            <a:extLst>
              <a:ext uri="{FF2B5EF4-FFF2-40B4-BE49-F238E27FC236}">
                <a16:creationId xmlns:a16="http://schemas.microsoft.com/office/drawing/2014/main" id="{D7A3EBEC-78C5-4066-974F-B03C7B478B32}"/>
              </a:ext>
            </a:extLst>
          </p:cNvPr>
          <p:cNvSpPr>
            <a:spLocks noGrp="1"/>
          </p:cNvSpPr>
          <p:nvPr>
            <p:ph type="title"/>
          </p:nvPr>
        </p:nvSpPr>
        <p:spPr/>
        <p:txBody>
          <a:bodyPr/>
          <a:lstStyle/>
          <a:p>
            <a:r>
              <a:rPr lang="en-US" dirty="0"/>
              <a:t>Resource Model</a:t>
            </a:r>
          </a:p>
        </p:txBody>
      </p:sp>
      <p:cxnSp>
        <p:nvCxnSpPr>
          <p:cNvPr id="33" name="Connector: Elbow 32">
            <a:extLst>
              <a:ext uri="{FF2B5EF4-FFF2-40B4-BE49-F238E27FC236}">
                <a16:creationId xmlns:a16="http://schemas.microsoft.com/office/drawing/2014/main" id="{9CBFD5BB-B113-43DF-B85F-39A8E45FD366}"/>
              </a:ext>
            </a:extLst>
          </p:cNvPr>
          <p:cNvCxnSpPr>
            <a:cxnSpLocks/>
            <a:stCxn id="35" idx="2"/>
            <a:endCxn id="13" idx="1"/>
          </p:cNvCxnSpPr>
          <p:nvPr/>
        </p:nvCxnSpPr>
        <p:spPr>
          <a:xfrm rot="16200000" flipH="1">
            <a:off x="7746257" y="2252972"/>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B7C29787-FA95-4A9E-9A23-557DBF09C44A}"/>
              </a:ext>
            </a:extLst>
          </p:cNvPr>
          <p:cNvCxnSpPr>
            <a:cxnSpLocks/>
            <a:stCxn id="13" idx="2"/>
            <a:endCxn id="20" idx="1"/>
          </p:cNvCxnSpPr>
          <p:nvPr/>
        </p:nvCxnSpPr>
        <p:spPr>
          <a:xfrm rot="16200000" flipH="1">
            <a:off x="8672369" y="3193832"/>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6284DE09-D5CE-4763-AD87-75BB32116D35}"/>
              </a:ext>
            </a:extLst>
          </p:cNvPr>
          <p:cNvSpPr/>
          <p:nvPr/>
        </p:nvSpPr>
        <p:spPr>
          <a:xfrm>
            <a:off x="7467551" y="1600342"/>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39" name="Connector: Elbow 38">
            <a:extLst>
              <a:ext uri="{FF2B5EF4-FFF2-40B4-BE49-F238E27FC236}">
                <a16:creationId xmlns:a16="http://schemas.microsoft.com/office/drawing/2014/main" id="{F9C036AF-BF4D-4FC0-A6F6-9FFFABF41034}"/>
              </a:ext>
            </a:extLst>
          </p:cNvPr>
          <p:cNvCxnSpPr>
            <a:cxnSpLocks/>
            <a:stCxn id="20" idx="2"/>
            <a:endCxn id="24" idx="1"/>
          </p:cNvCxnSpPr>
          <p:nvPr/>
        </p:nvCxnSpPr>
        <p:spPr>
          <a:xfrm rot="16200000" flipH="1">
            <a:off x="9658466" y="4194679"/>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9AE0E277-F273-4614-8BF8-0852AB1E9A7B}"/>
              </a:ext>
            </a:extLst>
          </p:cNvPr>
          <p:cNvGrpSpPr/>
          <p:nvPr/>
        </p:nvGrpSpPr>
        <p:grpSpPr>
          <a:xfrm>
            <a:off x="8333677" y="2474746"/>
            <a:ext cx="1025826" cy="604852"/>
            <a:chOff x="9117601" y="1599941"/>
            <a:chExt cx="1025826" cy="604852"/>
          </a:xfrm>
          <a:solidFill>
            <a:schemeClr val="bg1">
              <a:lumMod val="95000"/>
            </a:schemeClr>
          </a:solidFill>
        </p:grpSpPr>
        <p:sp>
          <p:nvSpPr>
            <p:cNvPr id="15" name="Rectangle 14">
              <a:extLst>
                <a:ext uri="{FF2B5EF4-FFF2-40B4-BE49-F238E27FC236}">
                  <a16:creationId xmlns:a16="http://schemas.microsoft.com/office/drawing/2014/main" id="{38EBF3BF-7DB1-4CA3-8BC4-B7F444598E0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4" name="Rectangle 13">
              <a:extLst>
                <a:ext uri="{FF2B5EF4-FFF2-40B4-BE49-F238E27FC236}">
                  <a16:creationId xmlns:a16="http://schemas.microsoft.com/office/drawing/2014/main" id="{8F0CDC52-870C-4266-8FFA-2A070F07B71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3" name="Rectangle 12">
              <a:extLst>
                <a:ext uri="{FF2B5EF4-FFF2-40B4-BE49-F238E27FC236}">
                  <a16:creationId xmlns:a16="http://schemas.microsoft.com/office/drawing/2014/main" id="{08FA6DFA-94D2-45E0-A26A-4D61EE3C2A9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17" name="Group 16">
            <a:extLst>
              <a:ext uri="{FF2B5EF4-FFF2-40B4-BE49-F238E27FC236}">
                <a16:creationId xmlns:a16="http://schemas.microsoft.com/office/drawing/2014/main" id="{D1EDE26F-31EC-4810-A1EA-BC0B8E35ADF0}"/>
              </a:ext>
            </a:extLst>
          </p:cNvPr>
          <p:cNvGrpSpPr/>
          <p:nvPr/>
        </p:nvGrpSpPr>
        <p:grpSpPr>
          <a:xfrm>
            <a:off x="9319775" y="3475592"/>
            <a:ext cx="1025826" cy="604852"/>
            <a:chOff x="9117601" y="1599941"/>
            <a:chExt cx="1025826" cy="604852"/>
          </a:xfrm>
          <a:solidFill>
            <a:schemeClr val="bg1">
              <a:lumMod val="95000"/>
            </a:schemeClr>
          </a:solidFill>
        </p:grpSpPr>
        <p:sp>
          <p:nvSpPr>
            <p:cNvPr id="18" name="Rectangle 17">
              <a:extLst>
                <a:ext uri="{FF2B5EF4-FFF2-40B4-BE49-F238E27FC236}">
                  <a16:creationId xmlns:a16="http://schemas.microsoft.com/office/drawing/2014/main" id="{695D5362-D1B1-4F63-8DFD-B09F7FC36FF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19" name="Rectangle 18">
              <a:extLst>
                <a:ext uri="{FF2B5EF4-FFF2-40B4-BE49-F238E27FC236}">
                  <a16:creationId xmlns:a16="http://schemas.microsoft.com/office/drawing/2014/main" id="{A2E824DE-83D5-44A0-822C-7ADC5EA4F43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0" name="Rectangle 19">
              <a:extLst>
                <a:ext uri="{FF2B5EF4-FFF2-40B4-BE49-F238E27FC236}">
                  <a16:creationId xmlns:a16="http://schemas.microsoft.com/office/drawing/2014/main" id="{0E02045D-5213-4E19-B63C-4C381E0199F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21" name="Group 20">
            <a:extLst>
              <a:ext uri="{FF2B5EF4-FFF2-40B4-BE49-F238E27FC236}">
                <a16:creationId xmlns:a16="http://schemas.microsoft.com/office/drawing/2014/main" id="{F6D174A1-918F-4090-866F-195FBAD58DC0}"/>
              </a:ext>
            </a:extLst>
          </p:cNvPr>
          <p:cNvGrpSpPr/>
          <p:nvPr/>
        </p:nvGrpSpPr>
        <p:grpSpPr>
          <a:xfrm>
            <a:off x="10305873" y="4476439"/>
            <a:ext cx="1025826" cy="604852"/>
            <a:chOff x="9117601" y="1599941"/>
            <a:chExt cx="1025826" cy="604852"/>
          </a:xfrm>
          <a:solidFill>
            <a:schemeClr val="bg1">
              <a:lumMod val="95000"/>
            </a:schemeClr>
          </a:solidFill>
        </p:grpSpPr>
        <p:sp>
          <p:nvSpPr>
            <p:cNvPr id="22" name="Rectangle 21">
              <a:extLst>
                <a:ext uri="{FF2B5EF4-FFF2-40B4-BE49-F238E27FC236}">
                  <a16:creationId xmlns:a16="http://schemas.microsoft.com/office/drawing/2014/main" id="{0B83335E-A1D9-4416-B469-AB042BD9D2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3" name="Rectangle 22">
              <a:extLst>
                <a:ext uri="{FF2B5EF4-FFF2-40B4-BE49-F238E27FC236}">
                  <a16:creationId xmlns:a16="http://schemas.microsoft.com/office/drawing/2014/main" id="{701CCFE3-FB84-450D-84FE-B3B9997060B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24" name="Rectangle 23">
              <a:extLst>
                <a:ext uri="{FF2B5EF4-FFF2-40B4-BE49-F238E27FC236}">
                  <a16:creationId xmlns:a16="http://schemas.microsoft.com/office/drawing/2014/main" id="{71595C45-8FFB-4ACC-A470-F3F40929F66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Tree>
    <p:extLst>
      <p:ext uri="{BB962C8B-B14F-4D97-AF65-F5344CB8AC3E}">
        <p14:creationId xmlns:p14="http://schemas.microsoft.com/office/powerpoint/2010/main" val="323268855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a:xfrm>
            <a:off x="269240" y="289511"/>
            <a:ext cx="11655840" cy="899665"/>
          </a:xfrm>
        </p:spPr>
        <p:txBody>
          <a:bodyPr/>
          <a:lstStyle/>
          <a:p>
            <a:r>
              <a:rPr lang="en-US"/>
              <a:t>Container Representations</a:t>
            </a:r>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663670" y="4370464"/>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5" name="Group 4">
            <a:extLst>
              <a:ext uri="{FF2B5EF4-FFF2-40B4-BE49-F238E27FC236}">
                <a16:creationId xmlns:a16="http://schemas.microsoft.com/office/drawing/2014/main" id="{85B48721-4BFC-49F0-9171-359889413B70}"/>
              </a:ext>
            </a:extLst>
          </p:cNvPr>
          <p:cNvGrpSpPr/>
          <p:nvPr/>
        </p:nvGrpSpPr>
        <p:grpSpPr>
          <a:xfrm>
            <a:off x="5087913" y="4374744"/>
            <a:ext cx="803072" cy="614630"/>
            <a:chOff x="4892436" y="4374744"/>
            <a:chExt cx="803072" cy="614630"/>
          </a:xfrm>
        </p:grpSpPr>
        <p:cxnSp>
          <p:nvCxnSpPr>
            <p:cNvPr id="69" name="Straight Connector 68">
              <a:extLst>
                <a:ext uri="{FF2B5EF4-FFF2-40B4-BE49-F238E27FC236}">
                  <a16:creationId xmlns:a16="http://schemas.microsoft.com/office/drawing/2014/main" id="{9FF469F2-3D1C-413B-A78B-3953EC65F136}"/>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0" name="Straight Connector 69">
              <a:extLst>
                <a:ext uri="{FF2B5EF4-FFF2-40B4-BE49-F238E27FC236}">
                  <a16:creationId xmlns:a16="http://schemas.microsoft.com/office/drawing/2014/main" id="{C8B27A3F-7BC2-47F0-8844-FB1039B8E9D1}"/>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1" name="Oval 70">
              <a:extLst>
                <a:ext uri="{FF2B5EF4-FFF2-40B4-BE49-F238E27FC236}">
                  <a16:creationId xmlns:a16="http://schemas.microsoft.com/office/drawing/2014/main" id="{25526799-5738-4258-A29E-B28A6E55BF83}"/>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FAAB0232-8425-4DDD-9DA1-B34CACF5F281}"/>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3" name="Straight Connector 72">
              <a:extLst>
                <a:ext uri="{FF2B5EF4-FFF2-40B4-BE49-F238E27FC236}">
                  <a16:creationId xmlns:a16="http://schemas.microsoft.com/office/drawing/2014/main" id="{394FB641-B115-4461-A4E9-987A914C2264}"/>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4" name="Oval 73">
              <a:extLst>
                <a:ext uri="{FF2B5EF4-FFF2-40B4-BE49-F238E27FC236}">
                  <a16:creationId xmlns:a16="http://schemas.microsoft.com/office/drawing/2014/main" id="{54454AA7-8310-4F19-B15F-384910F1AB24}"/>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75" name="Oval 74">
              <a:extLst>
                <a:ext uri="{FF2B5EF4-FFF2-40B4-BE49-F238E27FC236}">
                  <a16:creationId xmlns:a16="http://schemas.microsoft.com/office/drawing/2014/main" id="{B452E8CE-9893-4501-B840-6CED5F8C702E}"/>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6" name="Straight Connector 75">
              <a:extLst>
                <a:ext uri="{FF2B5EF4-FFF2-40B4-BE49-F238E27FC236}">
                  <a16:creationId xmlns:a16="http://schemas.microsoft.com/office/drawing/2014/main" id="{FF61009C-7ECD-4A76-969D-BEA0DD0CEE73}"/>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7" name="Oval 76">
              <a:extLst>
                <a:ext uri="{FF2B5EF4-FFF2-40B4-BE49-F238E27FC236}">
                  <a16:creationId xmlns:a16="http://schemas.microsoft.com/office/drawing/2014/main" id="{A51351F6-6481-476B-90DB-586FB2FB414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67425358-294A-4062-8432-1B6F6360776F}"/>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9" name="Oval 78">
              <a:extLst>
                <a:ext uri="{FF2B5EF4-FFF2-40B4-BE49-F238E27FC236}">
                  <a16:creationId xmlns:a16="http://schemas.microsoft.com/office/drawing/2014/main" id="{314E4331-1D8D-48E2-9E53-1CEC7683F0A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23DE1185-3AD4-4170-8A92-F40FB521880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662E1F0F-608A-4B3E-87B0-AE92FF8D4555}"/>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2" name="TextBox 81">
              <a:extLst>
                <a:ext uri="{FF2B5EF4-FFF2-40B4-BE49-F238E27FC236}">
                  <a16:creationId xmlns:a16="http://schemas.microsoft.com/office/drawing/2014/main" id="{FBD13667-295A-4637-83D3-C9485B7253BA}"/>
                </a:ext>
              </a:extLst>
            </p:cNvPr>
            <p:cNvSpPr txBox="1"/>
            <p:nvPr/>
          </p:nvSpPr>
          <p:spPr>
            <a:xfrm>
              <a:off x="4892436" y="4743153"/>
              <a:ext cx="803072"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Collection</a:t>
              </a:r>
            </a:p>
          </p:txBody>
        </p:sp>
      </p:grpSp>
      <p:grpSp>
        <p:nvGrpSpPr>
          <p:cNvPr id="6" name="Group 5">
            <a:extLst>
              <a:ext uri="{FF2B5EF4-FFF2-40B4-BE49-F238E27FC236}">
                <a16:creationId xmlns:a16="http://schemas.microsoft.com/office/drawing/2014/main" id="{0155CF79-7035-432C-A66C-4C7AEDFC79FA}"/>
              </a:ext>
            </a:extLst>
          </p:cNvPr>
          <p:cNvGrpSpPr/>
          <p:nvPr/>
        </p:nvGrpSpPr>
        <p:grpSpPr>
          <a:xfrm>
            <a:off x="5973239" y="4390008"/>
            <a:ext cx="668714" cy="599366"/>
            <a:chOff x="5875501" y="4390008"/>
            <a:chExt cx="668714" cy="599366"/>
          </a:xfrm>
        </p:grpSpPr>
        <p:grpSp>
          <p:nvGrpSpPr>
            <p:cNvPr id="4" name="Group 3">
              <a:extLst>
                <a:ext uri="{FF2B5EF4-FFF2-40B4-BE49-F238E27FC236}">
                  <a16:creationId xmlns:a16="http://schemas.microsoft.com/office/drawing/2014/main" id="{7DF6B6AD-ADF4-44BA-AE0E-785F8BD56196}"/>
                </a:ext>
              </a:extLst>
            </p:cNvPr>
            <p:cNvGrpSpPr/>
            <p:nvPr/>
          </p:nvGrpSpPr>
          <p:grpSpPr>
            <a:xfrm>
              <a:off x="5988240" y="4390008"/>
              <a:ext cx="427810" cy="275208"/>
              <a:chOff x="5988240" y="4390008"/>
              <a:chExt cx="427810" cy="275208"/>
            </a:xfrm>
          </p:grpSpPr>
          <p:sp>
            <p:nvSpPr>
              <p:cNvPr id="86" name="Oval 85">
                <a:extLst>
                  <a:ext uri="{FF2B5EF4-FFF2-40B4-BE49-F238E27FC236}">
                    <a16:creationId xmlns:a16="http://schemas.microsoft.com/office/drawing/2014/main" id="{7D07473B-08AE-4106-8FEE-C676F9100ABD}"/>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CB4095A5-E598-4EB9-9D0E-ECF1FC7A5DEE}"/>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8" name="Oval 87">
                <a:extLst>
                  <a:ext uri="{FF2B5EF4-FFF2-40B4-BE49-F238E27FC236}">
                    <a16:creationId xmlns:a16="http://schemas.microsoft.com/office/drawing/2014/main" id="{5AE23E24-BFC3-4FE5-BA87-70A3F200640E}"/>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9" name="Oval 88">
                <a:extLst>
                  <a:ext uri="{FF2B5EF4-FFF2-40B4-BE49-F238E27FC236}">
                    <a16:creationId xmlns:a16="http://schemas.microsoft.com/office/drawing/2014/main" id="{BAEC83C1-52F6-439D-A66C-AA530104B9B6}"/>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0" name="Straight Connector 89">
                <a:extLst>
                  <a:ext uri="{FF2B5EF4-FFF2-40B4-BE49-F238E27FC236}">
                    <a16:creationId xmlns:a16="http://schemas.microsoft.com/office/drawing/2014/main" id="{781C4AE3-541B-4283-B50A-CA25A8B85F98}"/>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1" name="Straight Connector 90">
                <a:extLst>
                  <a:ext uri="{FF2B5EF4-FFF2-40B4-BE49-F238E27FC236}">
                    <a16:creationId xmlns:a16="http://schemas.microsoft.com/office/drawing/2014/main" id="{D4ECDDA2-BADD-4DAD-8619-4557B4CCC893}"/>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2" name="Straight Connector 91">
                <a:extLst>
                  <a:ext uri="{FF2B5EF4-FFF2-40B4-BE49-F238E27FC236}">
                    <a16:creationId xmlns:a16="http://schemas.microsoft.com/office/drawing/2014/main" id="{1AF2167D-787C-42C9-B65D-818F931C39C1}"/>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65F208AA-EA0B-4266-A839-CAF51475DB5E}"/>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85" name="TextBox 84">
              <a:extLst>
                <a:ext uri="{FF2B5EF4-FFF2-40B4-BE49-F238E27FC236}">
                  <a16:creationId xmlns:a16="http://schemas.microsoft.com/office/drawing/2014/main" id="{E4FDC4D8-4E69-45C5-A85A-F98F9712A8BA}"/>
                </a:ext>
              </a:extLst>
            </p:cNvPr>
            <p:cNvSpPr txBox="1"/>
            <p:nvPr/>
          </p:nvSpPr>
          <p:spPr>
            <a:xfrm>
              <a:off x="5875501" y="4743153"/>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Graph</a:t>
              </a:r>
            </a:p>
          </p:txBody>
        </p:sp>
      </p:grpSp>
      <p:grpSp>
        <p:nvGrpSpPr>
          <p:cNvPr id="3" name="Group 2">
            <a:extLst>
              <a:ext uri="{FF2B5EF4-FFF2-40B4-BE49-F238E27FC236}">
                <a16:creationId xmlns:a16="http://schemas.microsoft.com/office/drawing/2014/main" id="{19041F94-9ABE-4044-8F58-1E35AD2C767A}"/>
              </a:ext>
            </a:extLst>
          </p:cNvPr>
          <p:cNvGrpSpPr/>
          <p:nvPr/>
        </p:nvGrpSpPr>
        <p:grpSpPr>
          <a:xfrm>
            <a:off x="6724208" y="4404575"/>
            <a:ext cx="668714" cy="584790"/>
            <a:chOff x="6724208" y="4404575"/>
            <a:chExt cx="668714" cy="584790"/>
          </a:xfrm>
        </p:grpSpPr>
        <p:cxnSp>
          <p:nvCxnSpPr>
            <p:cNvPr id="95" name="Straight Connector 94">
              <a:extLst>
                <a:ext uri="{FF2B5EF4-FFF2-40B4-BE49-F238E27FC236}">
                  <a16:creationId xmlns:a16="http://schemas.microsoft.com/office/drawing/2014/main" id="{9147A887-0C34-4163-AEE2-79B865B24E99}"/>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6" name="Oval 95">
              <a:extLst>
                <a:ext uri="{FF2B5EF4-FFF2-40B4-BE49-F238E27FC236}">
                  <a16:creationId xmlns:a16="http://schemas.microsoft.com/office/drawing/2014/main" id="{E0D8A150-3101-4639-A67E-8DB0825AD249}"/>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7" name="Circle: Hollow 67">
              <a:extLst>
                <a:ext uri="{FF2B5EF4-FFF2-40B4-BE49-F238E27FC236}">
                  <a16:creationId xmlns:a16="http://schemas.microsoft.com/office/drawing/2014/main" id="{11BBD558-0F06-4585-A1F9-2B7BB00F4F5E}"/>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8" name="Straight Connector 97">
              <a:extLst>
                <a:ext uri="{FF2B5EF4-FFF2-40B4-BE49-F238E27FC236}">
                  <a16:creationId xmlns:a16="http://schemas.microsoft.com/office/drawing/2014/main" id="{98074C4E-2AB9-47B8-BEA8-4D0216422B8D}"/>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9" name="Oval 98">
              <a:extLst>
                <a:ext uri="{FF2B5EF4-FFF2-40B4-BE49-F238E27FC236}">
                  <a16:creationId xmlns:a16="http://schemas.microsoft.com/office/drawing/2014/main" id="{48DF9EA0-F2B6-4C37-85EE-F120DAA1DB11}"/>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0" name="Circle: Hollow 70">
              <a:extLst>
                <a:ext uri="{FF2B5EF4-FFF2-40B4-BE49-F238E27FC236}">
                  <a16:creationId xmlns:a16="http://schemas.microsoft.com/office/drawing/2014/main" id="{D3F9926C-81A9-4808-A876-AF3E4C68B34B}"/>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1" name="Straight Connector 100">
              <a:extLst>
                <a:ext uri="{FF2B5EF4-FFF2-40B4-BE49-F238E27FC236}">
                  <a16:creationId xmlns:a16="http://schemas.microsoft.com/office/drawing/2014/main" id="{B6386D2F-FC40-4A2C-B67A-5922A455577E}"/>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2" name="Oval 101">
              <a:extLst>
                <a:ext uri="{FF2B5EF4-FFF2-40B4-BE49-F238E27FC236}">
                  <a16:creationId xmlns:a16="http://schemas.microsoft.com/office/drawing/2014/main" id="{1AEF56E9-494A-4552-B598-79F9B3B8D99C}"/>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3" name="Circle: Hollow 73">
              <a:extLst>
                <a:ext uri="{FF2B5EF4-FFF2-40B4-BE49-F238E27FC236}">
                  <a16:creationId xmlns:a16="http://schemas.microsoft.com/office/drawing/2014/main" id="{4AC0A3E3-D45D-4778-954B-EB628EC6395F}"/>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4" name="TextBox 103">
              <a:extLst>
                <a:ext uri="{FF2B5EF4-FFF2-40B4-BE49-F238E27FC236}">
                  <a16:creationId xmlns:a16="http://schemas.microsoft.com/office/drawing/2014/main" id="{861B874B-9E06-4BFC-98F8-B6BF397D5248}"/>
                </a:ext>
              </a:extLst>
            </p:cNvPr>
            <p:cNvSpPr txBox="1"/>
            <p:nvPr/>
          </p:nvSpPr>
          <p:spPr>
            <a:xfrm>
              <a:off x="6724208" y="4743144"/>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light"/>
                  <a:ea typeface="+mn-ea"/>
                  <a:cs typeface="Segoe UI Light" panose="020B0502040204020203" pitchFamily="34" charset="0"/>
                </a:rPr>
                <a:t>Table</a:t>
              </a:r>
            </a:p>
          </p:txBody>
        </p:sp>
      </p:grpSp>
    </p:spTree>
    <p:extLst>
      <p:ext uri="{BB962C8B-B14F-4D97-AF65-F5344CB8AC3E}">
        <p14:creationId xmlns:p14="http://schemas.microsoft.com/office/powerpoint/2010/main" val="326966841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Container-Level Resources</a:t>
            </a:r>
          </a:p>
        </p:txBody>
      </p:sp>
      <p:sp>
        <p:nvSpPr>
          <p:cNvPr id="46" name="Rectangle 45">
            <a:extLst>
              <a:ext uri="{FF2B5EF4-FFF2-40B4-BE49-F238E27FC236}">
                <a16:creationId xmlns:a16="http://schemas.microsoft.com/office/drawing/2014/main" id="{0F4A4E2B-E724-4B5E-83B6-EEDFCEA63DCA}"/>
              </a:ext>
            </a:extLst>
          </p:cNvPr>
          <p:cNvSpPr/>
          <p:nvPr/>
        </p:nvSpPr>
        <p:spPr>
          <a:xfrm>
            <a:off x="4173133"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Connector: Elbow 46">
            <a:extLst>
              <a:ext uri="{FF2B5EF4-FFF2-40B4-BE49-F238E27FC236}">
                <a16:creationId xmlns:a16="http://schemas.microsoft.com/office/drawing/2014/main" id="{F36B8954-A1A7-4936-B70C-52845116E225}"/>
              </a:ext>
            </a:extLst>
          </p:cNvPr>
          <p:cNvCxnSpPr>
            <a:cxnSpLocks/>
            <a:stCxn id="49" idx="2"/>
            <a:endCxn id="54"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CEAAE0F0-4739-4680-A06A-6B198C6D5541}"/>
              </a:ext>
            </a:extLst>
          </p:cNvPr>
          <p:cNvCxnSpPr>
            <a:cxnSpLocks/>
            <a:stCxn id="54" idx="2"/>
            <a:endCxn id="58"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917B454-C85C-4605-BB22-B5D3ED5A2555}"/>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Account</a:t>
            </a:r>
          </a:p>
        </p:txBody>
      </p:sp>
      <p:cxnSp>
        <p:nvCxnSpPr>
          <p:cNvPr id="50" name="Connector: Elbow 49">
            <a:extLst>
              <a:ext uri="{FF2B5EF4-FFF2-40B4-BE49-F238E27FC236}">
                <a16:creationId xmlns:a16="http://schemas.microsoft.com/office/drawing/2014/main" id="{83E6B088-E0B8-4D37-B593-DF9ABB8E8ABE}"/>
              </a:ext>
            </a:extLst>
          </p:cNvPr>
          <p:cNvCxnSpPr>
            <a:cxnSpLocks/>
            <a:stCxn id="58" idx="2"/>
            <a:endCxn id="60" idx="0"/>
          </p:cNvCxnSpPr>
          <p:nvPr/>
        </p:nvCxnSpPr>
        <p:spPr>
          <a:xfrm rot="16200000" flipH="1">
            <a:off x="4141404" y="4569767"/>
            <a:ext cx="395995" cy="1106070"/>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37040DE5-B840-4A8A-A4E2-D8D52773B359}"/>
              </a:ext>
            </a:extLst>
          </p:cNvPr>
          <p:cNvGrpSpPr/>
          <p:nvPr/>
        </p:nvGrpSpPr>
        <p:grpSpPr>
          <a:xfrm>
            <a:off x="2347341" y="3319107"/>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0B27A73E-2181-434F-9F58-CA721B75E84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3" name="Rectangle 52">
              <a:extLst>
                <a:ext uri="{FF2B5EF4-FFF2-40B4-BE49-F238E27FC236}">
                  <a16:creationId xmlns:a16="http://schemas.microsoft.com/office/drawing/2014/main" id="{32F06999-7E93-4DCF-B23C-6D258268F0A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4" name="Rectangle 53">
              <a:extLst>
                <a:ext uri="{FF2B5EF4-FFF2-40B4-BE49-F238E27FC236}">
                  <a16:creationId xmlns:a16="http://schemas.microsoft.com/office/drawing/2014/main" id="{EE805A8C-18BF-439B-817D-15667FC07C0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grpSp>
      <p:grpSp>
        <p:nvGrpSpPr>
          <p:cNvPr id="55" name="Group 54">
            <a:extLst>
              <a:ext uri="{FF2B5EF4-FFF2-40B4-BE49-F238E27FC236}">
                <a16:creationId xmlns:a16="http://schemas.microsoft.com/office/drawing/2014/main" id="{9F4738DF-0F03-47D2-837F-4D6D2C226416}"/>
              </a:ext>
            </a:extLst>
          </p:cNvPr>
          <p:cNvGrpSpPr/>
          <p:nvPr/>
        </p:nvGrpSpPr>
        <p:grpSpPr>
          <a:xfrm>
            <a:off x="3333439" y="4319953"/>
            <a:ext cx="1025826" cy="604852"/>
            <a:chOff x="9117601" y="1599941"/>
            <a:chExt cx="1025826" cy="604852"/>
          </a:xfrm>
          <a:solidFill>
            <a:schemeClr val="bg1">
              <a:lumMod val="95000"/>
            </a:schemeClr>
          </a:solidFill>
        </p:grpSpPr>
        <p:sp>
          <p:nvSpPr>
            <p:cNvPr id="56" name="Rectangle 55">
              <a:extLst>
                <a:ext uri="{FF2B5EF4-FFF2-40B4-BE49-F238E27FC236}">
                  <a16:creationId xmlns:a16="http://schemas.microsoft.com/office/drawing/2014/main" id="{AE3C6A34-420F-4DD7-9547-36388027B20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7" name="Rectangle 56">
              <a:extLst>
                <a:ext uri="{FF2B5EF4-FFF2-40B4-BE49-F238E27FC236}">
                  <a16:creationId xmlns:a16="http://schemas.microsoft.com/office/drawing/2014/main" id="{6E847D24-4B2D-4C6C-8DF3-21DDBDFCBAB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58" name="Rectangle 57">
              <a:extLst>
                <a:ext uri="{FF2B5EF4-FFF2-40B4-BE49-F238E27FC236}">
                  <a16:creationId xmlns:a16="http://schemas.microsoft.com/office/drawing/2014/main" id="{94E7AE97-7B5B-40FA-9D49-3672ED4FD0E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Container</a:t>
              </a:r>
            </a:p>
          </p:txBody>
        </p:sp>
      </p:grpSp>
      <p:grpSp>
        <p:nvGrpSpPr>
          <p:cNvPr id="59" name="Group 58">
            <a:extLst>
              <a:ext uri="{FF2B5EF4-FFF2-40B4-BE49-F238E27FC236}">
                <a16:creationId xmlns:a16="http://schemas.microsoft.com/office/drawing/2014/main" id="{8C0A2F7D-FF1C-4C3A-8789-0C563556DB4A}"/>
              </a:ext>
            </a:extLst>
          </p:cNvPr>
          <p:cNvGrpSpPr/>
          <p:nvPr/>
        </p:nvGrpSpPr>
        <p:grpSpPr>
          <a:xfrm>
            <a:off x="4319537" y="5320800"/>
            <a:ext cx="1025826" cy="604852"/>
            <a:chOff x="9117601" y="1599941"/>
            <a:chExt cx="1025826" cy="604852"/>
          </a:xfrm>
          <a:solidFill>
            <a:schemeClr val="bg1">
              <a:lumMod val="95000"/>
            </a:schemeClr>
          </a:solidFill>
        </p:grpSpPr>
        <p:sp>
          <p:nvSpPr>
            <p:cNvPr id="60" name="Rectangle 59">
              <a:extLst>
                <a:ext uri="{FF2B5EF4-FFF2-40B4-BE49-F238E27FC236}">
                  <a16:creationId xmlns:a16="http://schemas.microsoft.com/office/drawing/2014/main" id="{2513E4D4-F5AF-48E3-BF14-5D74FEBA7B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1" name="Rectangle 60">
              <a:extLst>
                <a:ext uri="{FF2B5EF4-FFF2-40B4-BE49-F238E27FC236}">
                  <a16:creationId xmlns:a16="http://schemas.microsoft.com/office/drawing/2014/main" id="{7D590D02-B135-4C8A-A963-8F143BB1F3D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Database</a:t>
              </a:r>
            </a:p>
          </p:txBody>
        </p:sp>
        <p:sp>
          <p:nvSpPr>
            <p:cNvPr id="62" name="Rectangle 61">
              <a:extLst>
                <a:ext uri="{FF2B5EF4-FFF2-40B4-BE49-F238E27FC236}">
                  <a16:creationId xmlns:a16="http://schemas.microsoft.com/office/drawing/2014/main" id="{4E78EB7E-2519-4723-834D-D8372C68F8C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Item</a:t>
              </a:r>
            </a:p>
          </p:txBody>
        </p:sp>
      </p:grpSp>
      <p:grpSp>
        <p:nvGrpSpPr>
          <p:cNvPr id="91" name="Group 90">
            <a:extLst>
              <a:ext uri="{FF2B5EF4-FFF2-40B4-BE49-F238E27FC236}">
                <a16:creationId xmlns:a16="http://schemas.microsoft.com/office/drawing/2014/main" id="{F70D87CD-C597-4816-A29C-FB5FCDB24877}"/>
              </a:ext>
            </a:extLst>
          </p:cNvPr>
          <p:cNvGrpSpPr/>
          <p:nvPr/>
        </p:nvGrpSpPr>
        <p:grpSpPr>
          <a:xfrm>
            <a:off x="10031912" y="5302220"/>
            <a:ext cx="1025826" cy="604852"/>
            <a:chOff x="9117601" y="1599941"/>
            <a:chExt cx="1025826" cy="604852"/>
          </a:xfrm>
          <a:solidFill>
            <a:schemeClr val="bg1">
              <a:lumMod val="95000"/>
            </a:schemeClr>
          </a:solidFill>
        </p:grpSpPr>
        <p:sp>
          <p:nvSpPr>
            <p:cNvPr id="92" name="Rectangle 91">
              <a:extLst>
                <a:ext uri="{FF2B5EF4-FFF2-40B4-BE49-F238E27FC236}">
                  <a16:creationId xmlns:a16="http://schemas.microsoft.com/office/drawing/2014/main" id="{46406167-D663-4037-B84D-CFCC6CE06DB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3" name="Rectangle 92">
              <a:extLst>
                <a:ext uri="{FF2B5EF4-FFF2-40B4-BE49-F238E27FC236}">
                  <a16:creationId xmlns:a16="http://schemas.microsoft.com/office/drawing/2014/main" id="{C6F52CF1-2426-4473-8DFE-994406DC418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endParaRPr>
            </a:p>
          </p:txBody>
        </p:sp>
        <p:sp>
          <p:nvSpPr>
            <p:cNvPr id="94" name="Rectangle 93">
              <a:extLst>
                <a:ext uri="{FF2B5EF4-FFF2-40B4-BE49-F238E27FC236}">
                  <a16:creationId xmlns:a16="http://schemas.microsoft.com/office/drawing/2014/main" id="{A12102C6-1FE3-4CB7-A2FB-580A0C07F260}"/>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Segoe UI Light" panose="020B0502040204020203" pitchFamily="34" charset="0"/>
                </a:rPr>
                <a:t>Conflict</a:t>
              </a:r>
            </a:p>
          </p:txBody>
        </p:sp>
      </p:grpSp>
      <p:grpSp>
        <p:nvGrpSpPr>
          <p:cNvPr id="18" name="Group 17">
            <a:extLst>
              <a:ext uri="{FF2B5EF4-FFF2-40B4-BE49-F238E27FC236}">
                <a16:creationId xmlns:a16="http://schemas.microsoft.com/office/drawing/2014/main" id="{4B40E110-4DEC-47C5-9FE3-293723C1BF00}"/>
              </a:ext>
            </a:extLst>
          </p:cNvPr>
          <p:cNvGrpSpPr/>
          <p:nvPr/>
        </p:nvGrpSpPr>
        <p:grpSpPr>
          <a:xfrm>
            <a:off x="3786366" y="4924804"/>
            <a:ext cx="5843279" cy="996203"/>
            <a:chOff x="3786366" y="4924804"/>
            <a:chExt cx="5843279" cy="996203"/>
          </a:xfrm>
        </p:grpSpPr>
        <p:grpSp>
          <p:nvGrpSpPr>
            <p:cNvPr id="79" name="Group 78">
              <a:extLst>
                <a:ext uri="{FF2B5EF4-FFF2-40B4-BE49-F238E27FC236}">
                  <a16:creationId xmlns:a16="http://schemas.microsoft.com/office/drawing/2014/main" id="{704A79F2-9A42-49D0-B5F4-C2201EEC4780}"/>
                </a:ext>
              </a:extLst>
            </p:cNvPr>
            <p:cNvGrpSpPr/>
            <p:nvPr/>
          </p:nvGrpSpPr>
          <p:grpSpPr>
            <a:xfrm>
              <a:off x="5747631" y="5316155"/>
              <a:ext cx="1025826" cy="604852"/>
              <a:chOff x="9117601" y="1599941"/>
              <a:chExt cx="1025826" cy="604852"/>
            </a:xfrm>
            <a:solidFill>
              <a:schemeClr val="tx1"/>
            </a:solidFill>
          </p:grpSpPr>
          <p:sp>
            <p:nvSpPr>
              <p:cNvPr id="80" name="Rectangle 79">
                <a:extLst>
                  <a:ext uri="{FF2B5EF4-FFF2-40B4-BE49-F238E27FC236}">
                    <a16:creationId xmlns:a16="http://schemas.microsoft.com/office/drawing/2014/main" id="{57BCA95A-CB78-473A-B5E3-F176FE3C9B4E}"/>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1" name="Rectangle 80">
                <a:extLst>
                  <a:ext uri="{FF2B5EF4-FFF2-40B4-BE49-F238E27FC236}">
                    <a16:creationId xmlns:a16="http://schemas.microsoft.com/office/drawing/2014/main" id="{0E13B74C-B812-4602-A177-FE04FF7630AE}"/>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2" name="Rectangle 81">
                <a:extLst>
                  <a:ext uri="{FF2B5EF4-FFF2-40B4-BE49-F238E27FC236}">
                    <a16:creationId xmlns:a16="http://schemas.microsoft.com/office/drawing/2014/main" id="{9CB69FF6-91B4-49F7-A537-D00AECB0A473}"/>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Sproc</a:t>
                </a:r>
              </a:p>
            </p:txBody>
          </p:sp>
        </p:grpSp>
        <p:grpSp>
          <p:nvGrpSpPr>
            <p:cNvPr id="83" name="Group 82">
              <a:extLst>
                <a:ext uri="{FF2B5EF4-FFF2-40B4-BE49-F238E27FC236}">
                  <a16:creationId xmlns:a16="http://schemas.microsoft.com/office/drawing/2014/main" id="{DA6593D8-ED76-4F30-8B65-5C38597A15B9}"/>
                </a:ext>
              </a:extLst>
            </p:cNvPr>
            <p:cNvGrpSpPr/>
            <p:nvPr/>
          </p:nvGrpSpPr>
          <p:grpSpPr>
            <a:xfrm>
              <a:off x="7175725" y="5311510"/>
              <a:ext cx="1025826" cy="604852"/>
              <a:chOff x="9117601" y="1599941"/>
              <a:chExt cx="1025826" cy="604852"/>
            </a:xfrm>
            <a:solidFill>
              <a:schemeClr val="tx1"/>
            </a:solidFill>
          </p:grpSpPr>
          <p:sp>
            <p:nvSpPr>
              <p:cNvPr id="84" name="Rectangle 83">
                <a:extLst>
                  <a:ext uri="{FF2B5EF4-FFF2-40B4-BE49-F238E27FC236}">
                    <a16:creationId xmlns:a16="http://schemas.microsoft.com/office/drawing/2014/main" id="{3F35FAA2-7406-4702-BBFF-B8355D084EFC}"/>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5" name="Rectangle 84">
                <a:extLst>
                  <a:ext uri="{FF2B5EF4-FFF2-40B4-BE49-F238E27FC236}">
                    <a16:creationId xmlns:a16="http://schemas.microsoft.com/office/drawing/2014/main" id="{F667815E-9857-4EBF-9836-B65AFD3E7576}"/>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6" name="Rectangle 85">
                <a:extLst>
                  <a:ext uri="{FF2B5EF4-FFF2-40B4-BE49-F238E27FC236}">
                    <a16:creationId xmlns:a16="http://schemas.microsoft.com/office/drawing/2014/main" id="{F1B01495-B977-46A4-BA0B-0F5C22F30A9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Trigger</a:t>
                </a:r>
              </a:p>
            </p:txBody>
          </p:sp>
        </p:grpSp>
        <p:grpSp>
          <p:nvGrpSpPr>
            <p:cNvPr id="87" name="Group 86">
              <a:extLst>
                <a:ext uri="{FF2B5EF4-FFF2-40B4-BE49-F238E27FC236}">
                  <a16:creationId xmlns:a16="http://schemas.microsoft.com/office/drawing/2014/main" id="{AC2AA5C9-13C3-47EB-BCF4-F75298396074}"/>
                </a:ext>
              </a:extLst>
            </p:cNvPr>
            <p:cNvGrpSpPr/>
            <p:nvPr/>
          </p:nvGrpSpPr>
          <p:grpSpPr>
            <a:xfrm>
              <a:off x="8603819" y="5306865"/>
              <a:ext cx="1025826" cy="604852"/>
              <a:chOff x="9117601" y="1599941"/>
              <a:chExt cx="1025826" cy="604852"/>
            </a:xfrm>
            <a:solidFill>
              <a:schemeClr val="tx1"/>
            </a:solidFill>
          </p:grpSpPr>
          <p:sp>
            <p:nvSpPr>
              <p:cNvPr id="88" name="Rectangle 87">
                <a:extLst>
                  <a:ext uri="{FF2B5EF4-FFF2-40B4-BE49-F238E27FC236}">
                    <a16:creationId xmlns:a16="http://schemas.microsoft.com/office/drawing/2014/main" id="{8DB4F3AD-A1D9-461D-9A31-8706F5C96673}"/>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89" name="Rectangle 88">
                <a:extLst>
                  <a:ext uri="{FF2B5EF4-FFF2-40B4-BE49-F238E27FC236}">
                    <a16:creationId xmlns:a16="http://schemas.microsoft.com/office/drawing/2014/main" id="{6A9292FA-1AA9-4912-8587-1C11600DC6CD}"/>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endParaRPr>
              </a:p>
            </p:txBody>
          </p:sp>
          <p:sp>
            <p:nvSpPr>
              <p:cNvPr id="90" name="Rectangle 89">
                <a:extLst>
                  <a:ext uri="{FF2B5EF4-FFF2-40B4-BE49-F238E27FC236}">
                    <a16:creationId xmlns:a16="http://schemas.microsoft.com/office/drawing/2014/main" id="{F53A44CB-4BE3-4B35-9CD6-BA786606BB76}"/>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Light" panose="020B0502040204020203" pitchFamily="34" charset="0"/>
                  </a:rPr>
                  <a:t>UDF</a:t>
                </a:r>
              </a:p>
            </p:txBody>
          </p:sp>
        </p:grpSp>
        <p:cxnSp>
          <p:nvCxnSpPr>
            <p:cNvPr id="95" name="Connector: Elbow 94">
              <a:extLst>
                <a:ext uri="{FF2B5EF4-FFF2-40B4-BE49-F238E27FC236}">
                  <a16:creationId xmlns:a16="http://schemas.microsoft.com/office/drawing/2014/main" id="{5E84FBB0-5C3C-4ACF-99F5-70346293F2AB}"/>
                </a:ext>
              </a:extLst>
            </p:cNvPr>
            <p:cNvCxnSpPr>
              <a:cxnSpLocks/>
              <a:stCxn id="58" idx="2"/>
              <a:endCxn id="80"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D2CC7D09-5AC3-4C5E-B839-5363A239F067}"/>
                </a:ext>
              </a:extLst>
            </p:cNvPr>
            <p:cNvCxnSpPr>
              <a:cxnSpLocks/>
              <a:stCxn id="58" idx="2"/>
              <a:endCxn id="84"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45AE9AE9-88CE-43ED-BACA-EBCD323B6779}"/>
                </a:ext>
              </a:extLst>
            </p:cNvPr>
            <p:cNvCxnSpPr>
              <a:cxnSpLocks/>
              <a:stCxn id="58" idx="2"/>
              <a:endCxn id="8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98" name="Connector: Elbow 97">
            <a:extLst>
              <a:ext uri="{FF2B5EF4-FFF2-40B4-BE49-F238E27FC236}">
                <a16:creationId xmlns:a16="http://schemas.microsoft.com/office/drawing/2014/main" id="{873E0347-69AD-4B55-9CBC-C98B23B4CA0F}"/>
              </a:ext>
            </a:extLst>
          </p:cNvPr>
          <p:cNvCxnSpPr>
            <a:cxnSpLocks/>
            <a:stCxn id="58" idx="2"/>
            <a:endCxn id="92" idx="0"/>
          </p:cNvCxnSpPr>
          <p:nvPr/>
        </p:nvCxnSpPr>
        <p:spPr>
          <a:xfrm rot="16200000" flipH="1">
            <a:off x="7006881" y="1704289"/>
            <a:ext cx="377415" cy="6818445"/>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1231F11D-1213-4F2C-919D-A00C4F7B97E2}"/>
              </a:ext>
            </a:extLst>
          </p:cNvPr>
          <p:cNvSpPr/>
          <p:nvPr/>
        </p:nvSpPr>
        <p:spPr>
          <a:xfrm>
            <a:off x="5586816" y="5238665"/>
            <a:ext cx="420364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BCC7AE2E-33FC-4F2B-9156-A01F40A5611B}"/>
              </a:ext>
            </a:extLst>
          </p:cNvPr>
          <p:cNvSpPr/>
          <p:nvPr/>
        </p:nvSpPr>
        <p:spPr>
          <a:xfrm>
            <a:off x="9885509"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540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9" grpId="0" animBg="1"/>
      <p:bldP spid="99" grpId="1" animBg="1"/>
      <p:bldP spid="10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4: Add AI to your Big Data Pipeline with Cognitive Services</a:t>
            </a:r>
          </a:p>
        </p:txBody>
      </p:sp>
    </p:spTree>
    <p:custDataLst>
      <p:tags r:id="rId1"/>
    </p:custDataLst>
    <p:extLst>
      <p:ext uri="{BB962C8B-B14F-4D97-AF65-F5344CB8AC3E}">
        <p14:creationId xmlns:p14="http://schemas.microsoft.com/office/powerpoint/2010/main" val="192112383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Non-Structured Data Sources</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4</a:t>
            </a:r>
          </a:p>
        </p:txBody>
      </p:sp>
      <p:pic>
        <p:nvPicPr>
          <p:cNvPr id="4" name="Picture 3">
            <a:extLst>
              <a:ext uri="{FF2B5EF4-FFF2-40B4-BE49-F238E27FC236}">
                <a16:creationId xmlns:a16="http://schemas.microsoft.com/office/drawing/2014/main" id="{FEE41145-FD4C-474B-A1D2-DE583EE74B20}"/>
              </a:ext>
            </a:extLst>
          </p:cNvPr>
          <p:cNvPicPr>
            <a:picLocks noChangeAspect="1"/>
          </p:cNvPicPr>
          <p:nvPr/>
        </p:nvPicPr>
        <p:blipFill>
          <a:blip r:embed="rId2"/>
          <a:stretch>
            <a:fillRect/>
          </a:stretch>
        </p:blipFill>
        <p:spPr>
          <a:xfrm>
            <a:off x="1947345" y="1273421"/>
            <a:ext cx="8297309" cy="5477799"/>
          </a:xfrm>
          <a:prstGeom prst="rect">
            <a:avLst/>
          </a:prstGeom>
        </p:spPr>
      </p:pic>
    </p:spTree>
    <p:extLst>
      <p:ext uri="{BB962C8B-B14F-4D97-AF65-F5344CB8AC3E}">
        <p14:creationId xmlns:p14="http://schemas.microsoft.com/office/powerpoint/2010/main" val="318851714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4</a:t>
            </a:r>
          </a:p>
        </p:txBody>
      </p:sp>
      <p:pic>
        <p:nvPicPr>
          <p:cNvPr id="5" name="Picture 4">
            <a:extLst>
              <a:ext uri="{FF2B5EF4-FFF2-40B4-BE49-F238E27FC236}">
                <a16:creationId xmlns:a16="http://schemas.microsoft.com/office/drawing/2014/main" id="{6C32F56E-69AB-43D9-8186-0661B87A9260}"/>
              </a:ext>
            </a:extLst>
          </p:cNvPr>
          <p:cNvPicPr>
            <a:picLocks noChangeAspect="1"/>
          </p:cNvPicPr>
          <p:nvPr/>
        </p:nvPicPr>
        <p:blipFill>
          <a:blip r:embed="rId2"/>
          <a:stretch>
            <a:fillRect/>
          </a:stretch>
        </p:blipFill>
        <p:spPr>
          <a:xfrm>
            <a:off x="1701455" y="1211429"/>
            <a:ext cx="8785976" cy="5334481"/>
          </a:xfrm>
          <a:prstGeom prst="rect">
            <a:avLst/>
          </a:prstGeom>
        </p:spPr>
      </p:pic>
    </p:spTree>
    <p:extLst>
      <p:ext uri="{BB962C8B-B14F-4D97-AF65-F5344CB8AC3E}">
        <p14:creationId xmlns:p14="http://schemas.microsoft.com/office/powerpoint/2010/main" val="14072353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351E-B912-4578-AB50-2F8B931A3AAD}"/>
              </a:ext>
            </a:extLst>
          </p:cNvPr>
          <p:cNvSpPr>
            <a:spLocks noGrp="1"/>
          </p:cNvSpPr>
          <p:nvPr>
            <p:ph type="title"/>
          </p:nvPr>
        </p:nvSpPr>
        <p:spPr/>
        <p:txBody>
          <a:bodyPr/>
          <a:lstStyle/>
          <a:p>
            <a:r>
              <a:rPr lang="en-AU" dirty="0"/>
              <a:t>Our job, pretty much</a:t>
            </a:r>
          </a:p>
        </p:txBody>
      </p:sp>
      <p:pic>
        <p:nvPicPr>
          <p:cNvPr id="3" name="Content Placeholder 4">
            <a:extLst>
              <a:ext uri="{FF2B5EF4-FFF2-40B4-BE49-F238E27FC236}">
                <a16:creationId xmlns:a16="http://schemas.microsoft.com/office/drawing/2014/main" id="{E551D6BF-DA5F-4BF5-9544-8638274D7765}"/>
              </a:ext>
            </a:extLst>
          </p:cNvPr>
          <p:cNvPicPr>
            <a:picLocks noChangeAspect="1"/>
          </p:cNvPicPr>
          <p:nvPr/>
        </p:nvPicPr>
        <p:blipFill>
          <a:blip r:embed="rId2"/>
          <a:stretch>
            <a:fillRect/>
          </a:stretch>
        </p:blipFill>
        <p:spPr>
          <a:xfrm>
            <a:off x="361126" y="2526690"/>
            <a:ext cx="5181544" cy="2472028"/>
          </a:xfrm>
          <a:prstGeom prst="rect">
            <a:avLst/>
          </a:prstGeom>
        </p:spPr>
      </p:pic>
      <p:cxnSp>
        <p:nvCxnSpPr>
          <p:cNvPr id="4" name="Straight Arrow Connector 3">
            <a:extLst>
              <a:ext uri="{FF2B5EF4-FFF2-40B4-BE49-F238E27FC236}">
                <a16:creationId xmlns:a16="http://schemas.microsoft.com/office/drawing/2014/main" id="{842E2F52-5724-4E20-90D1-9716BEECEE1E}"/>
              </a:ext>
            </a:extLst>
          </p:cNvPr>
          <p:cNvCxnSpPr/>
          <p:nvPr/>
        </p:nvCxnSpPr>
        <p:spPr>
          <a:xfrm>
            <a:off x="6096000" y="3882685"/>
            <a:ext cx="1101970" cy="0"/>
          </a:xfrm>
          <a:prstGeom prst="straightConnector1">
            <a:avLst/>
          </a:prstGeom>
          <a:ln w="857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1A725DA-30FA-47A3-98C2-16BBE12AFE2F}"/>
              </a:ext>
            </a:extLst>
          </p:cNvPr>
          <p:cNvPicPr>
            <a:picLocks noChangeAspect="1"/>
          </p:cNvPicPr>
          <p:nvPr/>
        </p:nvPicPr>
        <p:blipFill>
          <a:blip r:embed="rId3"/>
          <a:stretch>
            <a:fillRect/>
          </a:stretch>
        </p:blipFill>
        <p:spPr>
          <a:xfrm>
            <a:off x="8243742" y="2285707"/>
            <a:ext cx="2078166" cy="2713011"/>
          </a:xfrm>
          <a:prstGeom prst="rect">
            <a:avLst/>
          </a:prstGeom>
        </p:spPr>
      </p:pic>
    </p:spTree>
    <p:extLst>
      <p:ext uri="{BB962C8B-B14F-4D97-AF65-F5344CB8AC3E}">
        <p14:creationId xmlns:p14="http://schemas.microsoft.com/office/powerpoint/2010/main" val="215834733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Real-time Analytics</a:t>
            </a:r>
          </a:p>
        </p:txBody>
      </p:sp>
    </p:spTree>
    <p:custDataLst>
      <p:tags r:id="rId1"/>
    </p:custDataLst>
    <p:extLst>
      <p:ext uri="{BB962C8B-B14F-4D97-AF65-F5344CB8AC3E}">
        <p14:creationId xmlns:p14="http://schemas.microsoft.com/office/powerpoint/2010/main" val="425886965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a:xfrm>
            <a:off x="426424" y="939816"/>
            <a:ext cx="11467354" cy="543226"/>
          </a:xfrm>
        </p:spPr>
        <p:txBody>
          <a:bodyPr/>
          <a:lstStyle/>
          <a:p>
            <a:r>
              <a:rPr lang="en-US" dirty="0"/>
              <a:t>Deals with streams of data that are captured in real-time and processed with minimal latency to generate real-time (or near-real-time) reports or automated responses.</a:t>
            </a:r>
          </a:p>
        </p:txBody>
      </p:sp>
      <p:sp>
        <p:nvSpPr>
          <p:cNvPr id="21" name="Title 20"/>
          <p:cNvSpPr>
            <a:spLocks noGrp="1"/>
          </p:cNvSpPr>
          <p:nvPr>
            <p:ph type="title"/>
          </p:nvPr>
        </p:nvSpPr>
        <p:spPr/>
        <p:txBody>
          <a:bodyPr/>
          <a:lstStyle/>
          <a:p>
            <a:pPr lvl="0"/>
            <a:r>
              <a:rPr lang="en-US" dirty="0"/>
              <a:t>Real-time analytics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a:ea typeface="+mn-ea"/>
                  <a:cs typeface="+mn-cs"/>
                </a:rPr>
                <a:t>“We’re trying to get insights from our devices in real-time”</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9" name="Rectangle 28">
            <a:extLst>
              <a:ext uri="{FF2B5EF4-FFF2-40B4-BE49-F238E27FC236}">
                <a16:creationId xmlns:a16="http://schemas.microsoft.com/office/drawing/2014/main" id="{922FC4A0-740C-444D-BBE6-578E47193E46}"/>
              </a:ext>
            </a:extLst>
          </p:cNvPr>
          <p:cNvSpPr/>
          <p:nvPr/>
        </p:nvSpPr>
        <p:spPr bwMode="auto">
          <a:xfrm>
            <a:off x="4048227" y="2321765"/>
            <a:ext cx="321218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30" name="Rectangle 29">
            <a:extLst>
              <a:ext uri="{FF2B5EF4-FFF2-40B4-BE49-F238E27FC236}">
                <a16:creationId xmlns:a16="http://schemas.microsoft.com/office/drawing/2014/main" id="{4E1BF3F5-1EBD-4134-94D8-46710AAC0F84}"/>
              </a:ext>
            </a:extLst>
          </p:cNvPr>
          <p:cNvSpPr/>
          <p:nvPr/>
        </p:nvSpPr>
        <p:spPr bwMode="auto">
          <a:xfrm>
            <a:off x="377240" y="2395224"/>
            <a:ext cx="3207997"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Tree>
    <p:custDataLst>
      <p:tags r:id="rId1"/>
    </p:custDataLst>
    <p:extLst>
      <p:ext uri="{BB962C8B-B14F-4D97-AF65-F5344CB8AC3E}">
        <p14:creationId xmlns:p14="http://schemas.microsoft.com/office/powerpoint/2010/main" val="1312877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Platform Concepts</a:t>
            </a:r>
            <a:br>
              <a:rPr lang="en-US" dirty="0"/>
            </a:br>
            <a:r>
              <a:rPr lang="en-US" sz="4400" dirty="0"/>
              <a:t>Part V</a:t>
            </a:r>
            <a:endParaRPr lang="en-US" dirty="0"/>
          </a:p>
        </p:txBody>
      </p:sp>
    </p:spTree>
    <p:custDataLst>
      <p:tags r:id="rId1"/>
    </p:custDataLst>
    <p:extLst>
      <p:ext uri="{BB962C8B-B14F-4D97-AF65-F5344CB8AC3E}">
        <p14:creationId xmlns:p14="http://schemas.microsoft.com/office/powerpoint/2010/main" val="140359263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660E0-6C01-45A2-87AC-30B57576F812}"/>
              </a:ext>
            </a:extLst>
          </p:cNvPr>
          <p:cNvSpPr>
            <a:spLocks noGrp="1"/>
          </p:cNvSpPr>
          <p:nvPr>
            <p:ph type="title"/>
          </p:nvPr>
        </p:nvSpPr>
        <p:spPr/>
        <p:txBody>
          <a:bodyPr/>
          <a:lstStyle/>
          <a:p>
            <a:r>
              <a:rPr lang="en-AU" dirty="0"/>
              <a:t>Streaming Use Cases</a:t>
            </a:r>
          </a:p>
        </p:txBody>
      </p:sp>
      <p:grpSp>
        <p:nvGrpSpPr>
          <p:cNvPr id="4" name="Group 3">
            <a:extLst>
              <a:ext uri="{FF2B5EF4-FFF2-40B4-BE49-F238E27FC236}">
                <a16:creationId xmlns:a16="http://schemas.microsoft.com/office/drawing/2014/main" id="{39F70D74-64A1-4A57-A5C4-CD9DEDC4E2B3}"/>
              </a:ext>
            </a:extLst>
          </p:cNvPr>
          <p:cNvGrpSpPr/>
          <p:nvPr/>
        </p:nvGrpSpPr>
        <p:grpSpPr>
          <a:xfrm>
            <a:off x="952122" y="1229312"/>
            <a:ext cx="2346139" cy="2777645"/>
            <a:chOff x="209539" y="1792946"/>
            <a:chExt cx="2346139" cy="2777645"/>
          </a:xfrm>
        </p:grpSpPr>
        <p:grpSp>
          <p:nvGrpSpPr>
            <p:cNvPr id="5" name="Shape 8094">
              <a:extLst>
                <a:ext uri="{FF2B5EF4-FFF2-40B4-BE49-F238E27FC236}">
                  <a16:creationId xmlns:a16="http://schemas.microsoft.com/office/drawing/2014/main" id="{989936CC-7B1D-431A-AE44-819768B3BF6B}"/>
                </a:ext>
              </a:extLst>
            </p:cNvPr>
            <p:cNvGrpSpPr/>
            <p:nvPr/>
          </p:nvGrpSpPr>
          <p:grpSpPr>
            <a:xfrm>
              <a:off x="209539" y="1792946"/>
              <a:ext cx="2346139" cy="2777645"/>
              <a:chOff x="7137477" y="1044572"/>
              <a:chExt cx="1759779" cy="2083233"/>
            </a:xfrm>
          </p:grpSpPr>
          <p:sp>
            <p:nvSpPr>
              <p:cNvPr id="7" name="Shape 8095">
                <a:extLst>
                  <a:ext uri="{FF2B5EF4-FFF2-40B4-BE49-F238E27FC236}">
                    <a16:creationId xmlns:a16="http://schemas.microsoft.com/office/drawing/2014/main" id="{8C79BA47-483B-4650-9E2D-A9295E1D597E}"/>
                  </a:ext>
                </a:extLst>
              </p:cNvPr>
              <p:cNvSpPr txBox="1"/>
              <p:nvPr/>
            </p:nvSpPr>
            <p:spPr>
              <a:xfrm>
                <a:off x="7137477" y="1044572"/>
                <a:ext cx="1758900" cy="4779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a:t>
                </a:r>
                <a:r>
                  <a:rPr kumimoji="0" lang="en" sz="1050" b="0"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8" name="Shape 8096">
                <a:extLst>
                  <a:ext uri="{FF2B5EF4-FFF2-40B4-BE49-F238E27FC236}">
                    <a16:creationId xmlns:a16="http://schemas.microsoft.com/office/drawing/2014/main" id="{2230ADA1-14D7-4C3C-80D2-3DFD11F9BECE}"/>
                  </a:ext>
                </a:extLst>
              </p:cNvPr>
              <p:cNvSpPr/>
              <p:nvPr/>
            </p:nvSpPr>
            <p:spPr>
              <a:xfrm>
                <a:off x="7138356" y="1714347"/>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Real-time Pricing Optimization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9" name="Shape 8097">
                <a:extLst>
                  <a:ext uri="{FF2B5EF4-FFF2-40B4-BE49-F238E27FC236}">
                    <a16:creationId xmlns:a16="http://schemas.microsoft.com/office/drawing/2014/main" id="{71C16339-9E61-4F5A-8CDA-111FB974281A}"/>
                  </a:ext>
                </a:extLst>
              </p:cNvPr>
              <p:cNvSpPr txBox="1"/>
              <p:nvPr/>
            </p:nvSpPr>
            <p:spPr>
              <a:xfrm>
                <a:off x="7137478" y="2189705"/>
                <a:ext cx="1758900" cy="9381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 Pricing Schemes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engagement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6" name="Shape 8108">
              <a:extLst>
                <a:ext uri="{FF2B5EF4-FFF2-40B4-BE49-F238E27FC236}">
                  <a16:creationId xmlns:a16="http://schemas.microsoft.com/office/drawing/2014/main" id="{2DDF1597-8597-42F3-BF12-4F93EBC4B353}"/>
                </a:ext>
              </a:extLst>
            </p:cNvPr>
            <p:cNvPicPr preferRelativeResize="0"/>
            <p:nvPr/>
          </p:nvPicPr>
          <p:blipFill rotWithShape="1">
            <a:blip r:embed="rId2"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048718" y="2048779"/>
              <a:ext cx="666400" cy="666400"/>
            </a:xfrm>
            <a:prstGeom prst="rect">
              <a:avLst/>
            </a:prstGeom>
            <a:noFill/>
            <a:ln>
              <a:noFill/>
            </a:ln>
          </p:spPr>
        </p:pic>
      </p:grpSp>
      <p:sp>
        <p:nvSpPr>
          <p:cNvPr id="10" name="Title 16">
            <a:extLst>
              <a:ext uri="{FF2B5EF4-FFF2-40B4-BE49-F238E27FC236}">
                <a16:creationId xmlns:a16="http://schemas.microsoft.com/office/drawing/2014/main" id="{39B6862C-D815-401A-ACA3-5AE47B6A8FF6}"/>
              </a:ext>
            </a:extLst>
          </p:cNvPr>
          <p:cNvSpPr txBox="1">
            <a:spLocks/>
          </p:cNvSpPr>
          <p:nvPr/>
        </p:nvSpPr>
        <p:spPr>
          <a:xfrm>
            <a:off x="952018"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Retail</a:t>
            </a:r>
          </a:p>
        </p:txBody>
      </p:sp>
      <p:grpSp>
        <p:nvGrpSpPr>
          <p:cNvPr id="11" name="Shape 8171">
            <a:extLst>
              <a:ext uri="{FF2B5EF4-FFF2-40B4-BE49-F238E27FC236}">
                <a16:creationId xmlns:a16="http://schemas.microsoft.com/office/drawing/2014/main" id="{8876E337-2A89-42F0-B01E-71585C645F08}"/>
              </a:ext>
            </a:extLst>
          </p:cNvPr>
          <p:cNvGrpSpPr/>
          <p:nvPr/>
        </p:nvGrpSpPr>
        <p:grpSpPr>
          <a:xfrm>
            <a:off x="3505868" y="1232299"/>
            <a:ext cx="2516660" cy="2541196"/>
            <a:chOff x="3723125" y="1055665"/>
            <a:chExt cx="1930349" cy="1905897"/>
          </a:xfrm>
        </p:grpSpPr>
        <p:sp>
          <p:nvSpPr>
            <p:cNvPr id="12" name="Shape 8172">
              <a:extLst>
                <a:ext uri="{FF2B5EF4-FFF2-40B4-BE49-F238E27FC236}">
                  <a16:creationId xmlns:a16="http://schemas.microsoft.com/office/drawing/2014/main" id="{AD5B2640-D4B9-45BC-8B3B-325AF7E43817}"/>
                </a:ext>
              </a:extLst>
            </p:cNvPr>
            <p:cNvSpPr/>
            <p:nvPr/>
          </p:nvSpPr>
          <p:spPr>
            <a:xfrm>
              <a:off x="3756274" y="1747787"/>
              <a:ext cx="1830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Fraud, Threat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3" name="Shape 8173">
              <a:extLst>
                <a:ext uri="{FF2B5EF4-FFF2-40B4-BE49-F238E27FC236}">
                  <a16:creationId xmlns:a16="http://schemas.microsoft.com/office/drawing/2014/main" id="{F177B4CB-16EE-40BB-B9F6-BFA298EF003E}"/>
                </a:ext>
              </a:extLst>
            </p:cNvPr>
            <p:cNvSpPr txBox="1"/>
            <p:nvPr/>
          </p:nvSpPr>
          <p:spPr>
            <a:xfrm>
              <a:off x="3723125" y="1055665"/>
              <a:ext cx="1897200" cy="5154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RISK AND REVENUE MANAGEMENT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4" name="Shape 8174">
              <a:extLst>
                <a:ext uri="{FF2B5EF4-FFF2-40B4-BE49-F238E27FC236}">
                  <a16:creationId xmlns:a16="http://schemas.microsoft.com/office/drawing/2014/main" id="{77689E78-40A8-400C-94C8-57E6BBC00B78}"/>
                </a:ext>
              </a:extLst>
            </p:cNvPr>
            <p:cNvSpPr txBox="1"/>
            <p:nvPr/>
          </p:nvSpPr>
          <p:spPr>
            <a:xfrm>
              <a:off x="3756274" y="2192062"/>
              <a:ext cx="1897200" cy="7695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Card Monitoring and Fraud Detection </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Risk Aggregation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pic>
        <p:nvPicPr>
          <p:cNvPr id="15" name="Shape 8179">
            <a:extLst>
              <a:ext uri="{FF2B5EF4-FFF2-40B4-BE49-F238E27FC236}">
                <a16:creationId xmlns:a16="http://schemas.microsoft.com/office/drawing/2014/main" id="{2E15FE48-08EF-49A7-977A-9E2455978C15}"/>
              </a:ext>
            </a:extLst>
          </p:cNvPr>
          <p:cNvPicPr preferRelativeResize="0"/>
          <p:nvPr/>
        </p:nvPicPr>
        <p:blipFill rotWithShape="1">
          <a:blip r:embed="rId3" cstate="screen">
            <a:alphaModFix/>
            <a:duotone>
              <a:prstClr val="black"/>
              <a:schemeClr val="accent4">
                <a:tint val="45000"/>
                <a:satMod val="400000"/>
              </a:schemeClr>
            </a:duotone>
            <a:extLst>
              <a:ext uri="{28A0092B-C50C-407E-A947-70E740481C1C}">
                <a14:useLocalDpi xmlns:a14="http://schemas.microsoft.com/office/drawing/2010/main"/>
              </a:ext>
            </a:extLst>
          </a:blip>
          <a:srcRect/>
          <a:stretch/>
        </p:blipFill>
        <p:spPr>
          <a:xfrm>
            <a:off x="4409387" y="1511521"/>
            <a:ext cx="666400" cy="666400"/>
          </a:xfrm>
          <a:prstGeom prst="rect">
            <a:avLst/>
          </a:prstGeom>
          <a:noFill/>
          <a:ln>
            <a:noFill/>
          </a:ln>
        </p:spPr>
      </p:pic>
      <p:sp>
        <p:nvSpPr>
          <p:cNvPr id="16" name="Title 16">
            <a:extLst>
              <a:ext uri="{FF2B5EF4-FFF2-40B4-BE49-F238E27FC236}">
                <a16:creationId xmlns:a16="http://schemas.microsoft.com/office/drawing/2014/main" id="{1500BCE4-B29F-43AF-B45F-3A9D0E6C91EC}"/>
              </a:ext>
            </a:extLst>
          </p:cNvPr>
          <p:cNvSpPr txBox="1">
            <a:spLocks/>
          </p:cNvSpPr>
          <p:nvPr/>
        </p:nvSpPr>
        <p:spPr>
          <a:xfrm>
            <a:off x="3570103" y="913310"/>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Financial</a:t>
            </a:r>
          </a:p>
        </p:txBody>
      </p:sp>
      <p:grpSp>
        <p:nvGrpSpPr>
          <p:cNvPr id="17" name="Shape 8192">
            <a:extLst>
              <a:ext uri="{FF2B5EF4-FFF2-40B4-BE49-F238E27FC236}">
                <a16:creationId xmlns:a16="http://schemas.microsoft.com/office/drawing/2014/main" id="{D9700228-718E-4EF6-9EFA-BA61057ABFD2}"/>
              </a:ext>
            </a:extLst>
          </p:cNvPr>
          <p:cNvGrpSpPr/>
          <p:nvPr/>
        </p:nvGrpSpPr>
        <p:grpSpPr>
          <a:xfrm>
            <a:off x="6128976" y="1229312"/>
            <a:ext cx="2416083" cy="2399786"/>
            <a:chOff x="1714174" y="1059900"/>
            <a:chExt cx="1882089" cy="1799839"/>
          </a:xfrm>
        </p:grpSpPr>
        <p:sp>
          <p:nvSpPr>
            <p:cNvPr id="18" name="Shape 8193">
              <a:extLst>
                <a:ext uri="{FF2B5EF4-FFF2-40B4-BE49-F238E27FC236}">
                  <a16:creationId xmlns:a16="http://schemas.microsoft.com/office/drawing/2014/main" id="{D455B833-884A-44CA-A0C5-A689328BBAC2}"/>
                </a:ext>
              </a:extLst>
            </p:cNvPr>
            <p:cNvSpPr txBox="1"/>
            <p:nvPr/>
          </p:nvSpPr>
          <p:spPr>
            <a:xfrm>
              <a:off x="1747663" y="2184536"/>
              <a:ext cx="1848600" cy="67520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Preventive Maintenance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Smart Grids and Microgrids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Asset performance as a Service</a:t>
              </a: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UAV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egoe UI" panose="020B0502040204020203" pitchFamily="34" charset="0"/>
                  <a:sym typeface="Source Sans Pro Light"/>
                </a:rPr>
                <a:t>image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9" name="Shape 8194">
              <a:extLst>
                <a:ext uri="{FF2B5EF4-FFF2-40B4-BE49-F238E27FC236}">
                  <a16:creationId xmlns:a16="http://schemas.microsoft.com/office/drawing/2014/main" id="{30A0F884-1E61-4E64-84FA-0FDD4983BBE4}"/>
                </a:ext>
              </a:extLst>
            </p:cNvPr>
            <p:cNvSpPr/>
            <p:nvPr/>
          </p:nvSpPr>
          <p:spPr>
            <a:xfrm>
              <a:off x="1714174" y="1749393"/>
              <a:ext cx="18486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Industrial IoT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Shape 8195">
              <a:extLst>
                <a:ext uri="{FF2B5EF4-FFF2-40B4-BE49-F238E27FC236}">
                  <a16:creationId xmlns:a16="http://schemas.microsoft.com/office/drawing/2014/main" id="{9509AB2A-40FE-4DE2-A739-4E4098D026FB}"/>
                </a:ext>
              </a:extLst>
            </p:cNvPr>
            <p:cNvSpPr txBox="1"/>
            <p:nvPr/>
          </p:nvSpPr>
          <p:spPr>
            <a:xfrm>
              <a:off x="1771743" y="1059900"/>
              <a:ext cx="1756856" cy="360600"/>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GRID OP</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a:t>
              </a:r>
              <a:r>
                <a:rPr kumimoji="0" lang="en-US"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ASSET</a:t>
              </a: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 OPTIMIZATION</a:t>
              </a:r>
            </a:p>
          </p:txBody>
        </p:sp>
      </p:grpSp>
      <p:pic>
        <p:nvPicPr>
          <p:cNvPr id="21" name="Shape 8216">
            <a:extLst>
              <a:ext uri="{FF2B5EF4-FFF2-40B4-BE49-F238E27FC236}">
                <a16:creationId xmlns:a16="http://schemas.microsoft.com/office/drawing/2014/main" id="{9D0CC46D-537C-4202-8915-8E84CE4EC62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958522" y="1537089"/>
            <a:ext cx="714000" cy="714000"/>
          </a:xfrm>
          <a:prstGeom prst="rect">
            <a:avLst/>
          </a:prstGeom>
          <a:noFill/>
          <a:ln>
            <a:noFill/>
          </a:ln>
        </p:spPr>
      </p:pic>
      <p:sp>
        <p:nvSpPr>
          <p:cNvPr id="22" name="Title 16">
            <a:extLst>
              <a:ext uri="{FF2B5EF4-FFF2-40B4-BE49-F238E27FC236}">
                <a16:creationId xmlns:a16="http://schemas.microsoft.com/office/drawing/2014/main" id="{316AEBC6-4D1D-4CB1-B791-2AA7CA8B4281}"/>
              </a:ext>
            </a:extLst>
          </p:cNvPr>
          <p:cNvSpPr txBox="1">
            <a:spLocks/>
          </p:cNvSpPr>
          <p:nvPr/>
        </p:nvSpPr>
        <p:spPr>
          <a:xfrm>
            <a:off x="6148283" y="921535"/>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Oil/Gas &amp; Energy</a:t>
            </a:r>
          </a:p>
        </p:txBody>
      </p:sp>
      <p:grpSp>
        <p:nvGrpSpPr>
          <p:cNvPr id="23" name="Shape 8259">
            <a:extLst>
              <a:ext uri="{FF2B5EF4-FFF2-40B4-BE49-F238E27FC236}">
                <a16:creationId xmlns:a16="http://schemas.microsoft.com/office/drawing/2014/main" id="{D081EA1C-9E47-4501-AA8F-F951FA894916}"/>
              </a:ext>
            </a:extLst>
          </p:cNvPr>
          <p:cNvGrpSpPr/>
          <p:nvPr/>
        </p:nvGrpSpPr>
        <p:grpSpPr>
          <a:xfrm>
            <a:off x="8812116" y="1246131"/>
            <a:ext cx="2566991" cy="2527365"/>
            <a:chOff x="-64514" y="850667"/>
            <a:chExt cx="2097900" cy="1895524"/>
          </a:xfrm>
        </p:grpSpPr>
        <p:sp>
          <p:nvSpPr>
            <p:cNvPr id="24" name="Shape 8260">
              <a:extLst>
                <a:ext uri="{FF2B5EF4-FFF2-40B4-BE49-F238E27FC236}">
                  <a16:creationId xmlns:a16="http://schemas.microsoft.com/office/drawing/2014/main" id="{E3C7630C-6E5E-46C0-9AE1-59E25EEEB1AF}"/>
                </a:ext>
              </a:extLst>
            </p:cNvPr>
            <p:cNvSpPr txBox="1"/>
            <p:nvPr/>
          </p:nvSpPr>
          <p:spPr>
            <a:xfrm>
              <a:off x="-64513" y="1910665"/>
              <a:ext cx="2076000" cy="835526"/>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Real-time firewall, network, and auth</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 </a:t>
              </a:r>
              <a:r>
                <a:rPr kumimoji="0" lang="en-US"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log </a:t>
              </a: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correlation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context, enrichment</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Security Orchestration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25" name="Shape 8261">
              <a:extLst>
                <a:ext uri="{FF2B5EF4-FFF2-40B4-BE49-F238E27FC236}">
                  <a16:creationId xmlns:a16="http://schemas.microsoft.com/office/drawing/2014/main" id="{E0CBE540-3CFB-4161-A19C-4474897C22F8}"/>
                </a:ext>
              </a:extLst>
            </p:cNvPr>
            <p:cNvSpPr/>
            <p:nvPr/>
          </p:nvSpPr>
          <p:spPr>
            <a:xfrm>
              <a:off x="-64514" y="1534215"/>
              <a:ext cx="20979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Security Intelligence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6" name="Shape 8262">
              <a:extLst>
                <a:ext uri="{FF2B5EF4-FFF2-40B4-BE49-F238E27FC236}">
                  <a16:creationId xmlns:a16="http://schemas.microsoft.com/office/drawing/2014/main" id="{5A49D476-A371-4FDD-963B-BDC89DEE5792}"/>
                </a:ext>
              </a:extLst>
            </p:cNvPr>
            <p:cNvSpPr txBox="1"/>
            <p:nvPr/>
          </p:nvSpPr>
          <p:spPr>
            <a:xfrm>
              <a:off x="-64514" y="850667"/>
              <a:ext cx="2097900" cy="256415"/>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ACTIONABLE THREAT INTELLIGENCE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27" name="Title 16">
            <a:extLst>
              <a:ext uri="{FF2B5EF4-FFF2-40B4-BE49-F238E27FC236}">
                <a16:creationId xmlns:a16="http://schemas.microsoft.com/office/drawing/2014/main" id="{E7B54222-FFD9-4ED7-826B-DCA9023AC4F3}"/>
              </a:ext>
            </a:extLst>
          </p:cNvPr>
          <p:cNvSpPr txBox="1">
            <a:spLocks/>
          </p:cNvSpPr>
          <p:nvPr/>
        </p:nvSpPr>
        <p:spPr>
          <a:xfrm>
            <a:off x="8866128" y="913309"/>
            <a:ext cx="234496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Security</a:t>
            </a:r>
          </a:p>
        </p:txBody>
      </p:sp>
      <p:sp>
        <p:nvSpPr>
          <p:cNvPr id="28" name="Title 16">
            <a:extLst>
              <a:ext uri="{FF2B5EF4-FFF2-40B4-BE49-F238E27FC236}">
                <a16:creationId xmlns:a16="http://schemas.microsoft.com/office/drawing/2014/main" id="{FD62EB79-C5B7-42A3-837C-3F60A77354B6}"/>
              </a:ext>
            </a:extLst>
          </p:cNvPr>
          <p:cNvSpPr txBox="1">
            <a:spLocks/>
          </p:cNvSpPr>
          <p:nvPr/>
        </p:nvSpPr>
        <p:spPr>
          <a:xfrm>
            <a:off x="97296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Healthcare</a:t>
            </a:r>
          </a:p>
        </p:txBody>
      </p:sp>
      <p:grpSp>
        <p:nvGrpSpPr>
          <p:cNvPr id="29" name="Shape 8053">
            <a:extLst>
              <a:ext uri="{FF2B5EF4-FFF2-40B4-BE49-F238E27FC236}">
                <a16:creationId xmlns:a16="http://schemas.microsoft.com/office/drawing/2014/main" id="{F6BB4EAF-E89C-4461-81DD-50FBF99A1373}"/>
              </a:ext>
            </a:extLst>
          </p:cNvPr>
          <p:cNvGrpSpPr/>
          <p:nvPr/>
        </p:nvGrpSpPr>
        <p:grpSpPr>
          <a:xfrm>
            <a:off x="903153" y="4203171"/>
            <a:ext cx="2420715" cy="2398793"/>
            <a:chOff x="5323431" y="1035675"/>
            <a:chExt cx="1815536" cy="1799095"/>
          </a:xfrm>
        </p:grpSpPr>
        <p:sp>
          <p:nvSpPr>
            <p:cNvPr id="30" name="Shape 8054">
              <a:extLst>
                <a:ext uri="{FF2B5EF4-FFF2-40B4-BE49-F238E27FC236}">
                  <a16:creationId xmlns:a16="http://schemas.microsoft.com/office/drawing/2014/main" id="{0355CA09-6B36-4227-81FF-567602BB9686}"/>
                </a:ext>
              </a:extLst>
            </p:cNvPr>
            <p:cNvSpPr/>
            <p:nvPr/>
          </p:nvSpPr>
          <p:spPr>
            <a:xfrm>
              <a:off x="5323431" y="1756559"/>
              <a:ext cx="17940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IoT DEVICE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ANALYTICS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1" name="Shape 8055">
              <a:extLst>
                <a:ext uri="{FF2B5EF4-FFF2-40B4-BE49-F238E27FC236}">
                  <a16:creationId xmlns:a16="http://schemas.microsoft.com/office/drawing/2014/main" id="{7CA7E529-B987-4752-A0C8-63977CFBE9F1}"/>
                </a:ext>
              </a:extLst>
            </p:cNvPr>
            <p:cNvSpPr txBox="1"/>
            <p:nvPr/>
          </p:nvSpPr>
          <p:spPr>
            <a:xfrm>
              <a:off x="5337167" y="1035675"/>
              <a:ext cx="1801800" cy="230833"/>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SENSOR DATA</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2" name="Shape 8056">
              <a:extLst>
                <a:ext uri="{FF2B5EF4-FFF2-40B4-BE49-F238E27FC236}">
                  <a16:creationId xmlns:a16="http://schemas.microsoft.com/office/drawing/2014/main" id="{B7F274A4-955B-46BE-982D-6F035670F255}"/>
                </a:ext>
              </a:extLst>
            </p:cNvPr>
            <p:cNvSpPr txBox="1"/>
            <p:nvPr/>
          </p:nvSpPr>
          <p:spPr>
            <a:xfrm>
              <a:off x="5357267" y="2186378"/>
              <a:ext cx="1761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Aggregation of streaming events </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Predictive Maintenance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Anomaly Detection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grpSp>
        <p:nvGrpSpPr>
          <p:cNvPr id="33" name="Shape 8228">
            <a:extLst>
              <a:ext uri="{FF2B5EF4-FFF2-40B4-BE49-F238E27FC236}">
                <a16:creationId xmlns:a16="http://schemas.microsoft.com/office/drawing/2014/main" id="{89180559-82C7-4298-A9C6-8624EE00B6E8}"/>
              </a:ext>
            </a:extLst>
          </p:cNvPr>
          <p:cNvGrpSpPr/>
          <p:nvPr/>
        </p:nvGrpSpPr>
        <p:grpSpPr>
          <a:xfrm>
            <a:off x="3555595" y="4203171"/>
            <a:ext cx="2409589" cy="2432245"/>
            <a:chOff x="1736825" y="1059900"/>
            <a:chExt cx="1848600" cy="1824183"/>
          </a:xfrm>
        </p:grpSpPr>
        <p:sp>
          <p:nvSpPr>
            <p:cNvPr id="34" name="Shape 8229">
              <a:extLst>
                <a:ext uri="{FF2B5EF4-FFF2-40B4-BE49-F238E27FC236}">
                  <a16:creationId xmlns:a16="http://schemas.microsoft.com/office/drawing/2014/main" id="{CF8143C2-A78B-4412-BFAB-7FC699343544}"/>
                </a:ext>
              </a:extLst>
            </p:cNvPr>
            <p:cNvSpPr txBox="1"/>
            <p:nvPr/>
          </p:nvSpPr>
          <p:spPr>
            <a:xfrm>
              <a:off x="1736825" y="2235691"/>
              <a:ext cx="1848600" cy="648392"/>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Right product, promotion, at right time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Real time Ad bidding platform</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Personalized Ad Targeting</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sp>
          <p:nvSpPr>
            <p:cNvPr id="35" name="Shape 8230">
              <a:extLst>
                <a:ext uri="{FF2B5EF4-FFF2-40B4-BE49-F238E27FC236}">
                  <a16:creationId xmlns:a16="http://schemas.microsoft.com/office/drawing/2014/main" id="{5E7EEB7D-B3C2-41D9-B770-E8A33AF24925}"/>
                </a:ext>
              </a:extLst>
            </p:cNvPr>
            <p:cNvSpPr/>
            <p:nvPr/>
          </p:nvSpPr>
          <p:spPr>
            <a:xfrm>
              <a:off x="1746125" y="1782584"/>
              <a:ext cx="1794000" cy="4539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Next Best and Personalized Offers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36" name="Shape 8231">
              <a:extLst>
                <a:ext uri="{FF2B5EF4-FFF2-40B4-BE49-F238E27FC236}">
                  <a16:creationId xmlns:a16="http://schemas.microsoft.com/office/drawing/2014/main" id="{D32BCB4F-4445-4296-9948-AFD64BAF74CE}"/>
                </a:ext>
              </a:extLst>
            </p:cNvPr>
            <p:cNvSpPr txBox="1"/>
            <p:nvPr/>
          </p:nvSpPr>
          <p:spPr>
            <a:xfrm>
              <a:off x="1739893" y="1059900"/>
              <a:ext cx="18018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RECOMMENDATION ENGINE</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grpSp>
      <p:sp>
        <p:nvSpPr>
          <p:cNvPr id="37" name="Title 16">
            <a:extLst>
              <a:ext uri="{FF2B5EF4-FFF2-40B4-BE49-F238E27FC236}">
                <a16:creationId xmlns:a16="http://schemas.microsoft.com/office/drawing/2014/main" id="{576E2326-0DF9-44D3-9A0E-324B70956C17}"/>
              </a:ext>
            </a:extLst>
          </p:cNvPr>
          <p:cNvSpPr txBox="1">
            <a:spLocks/>
          </p:cNvSpPr>
          <p:nvPr/>
        </p:nvSpPr>
        <p:spPr>
          <a:xfrm>
            <a:off x="3623795"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Advertising</a:t>
            </a:r>
          </a:p>
        </p:txBody>
      </p:sp>
      <p:sp>
        <p:nvSpPr>
          <p:cNvPr id="38" name="Title 16">
            <a:extLst>
              <a:ext uri="{FF2B5EF4-FFF2-40B4-BE49-F238E27FC236}">
                <a16:creationId xmlns:a16="http://schemas.microsoft.com/office/drawing/2014/main" id="{2A890D89-0E52-40D1-9CF0-F52BE3E7C648}"/>
              </a:ext>
            </a:extLst>
          </p:cNvPr>
          <p:cNvSpPr txBox="1">
            <a:spLocks/>
          </p:cNvSpPr>
          <p:nvPr/>
        </p:nvSpPr>
        <p:spPr>
          <a:xfrm>
            <a:off x="6178047" y="3853068"/>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Media Entertainment</a:t>
            </a:r>
          </a:p>
        </p:txBody>
      </p:sp>
      <p:grpSp>
        <p:nvGrpSpPr>
          <p:cNvPr id="39" name="Shape 8130">
            <a:extLst>
              <a:ext uri="{FF2B5EF4-FFF2-40B4-BE49-F238E27FC236}">
                <a16:creationId xmlns:a16="http://schemas.microsoft.com/office/drawing/2014/main" id="{B366D8F4-8BA6-4213-8CC1-F2162D8E38E8}"/>
              </a:ext>
            </a:extLst>
          </p:cNvPr>
          <p:cNvGrpSpPr/>
          <p:nvPr/>
        </p:nvGrpSpPr>
        <p:grpSpPr>
          <a:xfrm>
            <a:off x="6149985" y="4203171"/>
            <a:ext cx="2352081" cy="2432245"/>
            <a:chOff x="7137477" y="1044572"/>
            <a:chExt cx="1764237" cy="1824184"/>
          </a:xfrm>
        </p:grpSpPr>
        <p:sp>
          <p:nvSpPr>
            <p:cNvPr id="40" name="Shape 8131">
              <a:extLst>
                <a:ext uri="{FF2B5EF4-FFF2-40B4-BE49-F238E27FC236}">
                  <a16:creationId xmlns:a16="http://schemas.microsoft.com/office/drawing/2014/main" id="{2AF275E9-5AFA-4D3D-9D6C-35DA2D1CD48B}"/>
                </a:ext>
              </a:extLst>
            </p:cNvPr>
            <p:cNvSpPr txBox="1"/>
            <p:nvPr/>
          </p:nvSpPr>
          <p:spPr>
            <a:xfrm>
              <a:off x="7137477" y="1044572"/>
              <a:ext cx="1758900" cy="219777"/>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5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CONSUMER ENGAGEMENT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1" name="Shape 8132">
              <a:extLst>
                <a:ext uri="{FF2B5EF4-FFF2-40B4-BE49-F238E27FC236}">
                  <a16:creationId xmlns:a16="http://schemas.microsoft.com/office/drawing/2014/main" id="{DFAEFCBC-B8F4-41C1-9B4B-5C42FCC11E2A}"/>
                </a:ext>
              </a:extLst>
            </p:cNvPr>
            <p:cNvSpPr/>
            <p:nvPr/>
          </p:nvSpPr>
          <p:spPr>
            <a:xfrm>
              <a:off x="7142814" y="1765456"/>
              <a:ext cx="1758900" cy="455700"/>
            </a:xfrm>
            <a:prstGeom prst="rect">
              <a:avLst/>
            </a:prstGeom>
            <a:no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1200" cap="none" spc="0" normalizeH="0" baseline="0" noProof="0">
                  <a:ln>
                    <a:noFill/>
                  </a:ln>
                  <a:solidFill>
                    <a:srgbClr val="1A1A1A"/>
                  </a:solidFill>
                  <a:effectLst/>
                  <a:uLnTx/>
                  <a:uFillTx/>
                  <a:latin typeface="Source Sans Pro"/>
                  <a:ea typeface="Source Sans Pro"/>
                  <a:cs typeface="Source Sans Pro"/>
                  <a:sym typeface="Source Sans Pro"/>
                </a:rPr>
                <a:t>Sentiment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42" name="Shape 8133">
              <a:extLst>
                <a:ext uri="{FF2B5EF4-FFF2-40B4-BE49-F238E27FC236}">
                  <a16:creationId xmlns:a16="http://schemas.microsoft.com/office/drawing/2014/main" id="{9DCB97F3-C573-4D5D-AF50-5F751BD1E1A0}"/>
                </a:ext>
              </a:extLst>
            </p:cNvPr>
            <p:cNvSpPr txBox="1"/>
            <p:nvPr/>
          </p:nvSpPr>
          <p:spPr>
            <a:xfrm>
              <a:off x="7137478" y="2195275"/>
              <a:ext cx="1758900" cy="673481"/>
            </a:xfrm>
            <a:prstGeom prst="rect">
              <a:avLst/>
            </a:prstGeom>
            <a:noFill/>
            <a:ln>
              <a:noFill/>
            </a:ln>
          </p:spPr>
          <p:txBody>
            <a:bodyPr spcFirstLastPara="1" wrap="square" lIns="12190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Demand-Elasticity</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Social Network Analysis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Promotion events</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220128" marR="0" lvl="0" indent="-211661" algn="l" defTabSz="914400" rtl="0" eaLnBrk="1" fontAlgn="auto" latinLnBrk="0" hangingPunct="1">
                <a:lnSpc>
                  <a:spcPct val="100000"/>
                </a:lnSpc>
                <a:spcBef>
                  <a:spcPts val="0"/>
                </a:spcBef>
                <a:spcAft>
                  <a:spcPts val="0"/>
                </a:spcAft>
                <a:buClr>
                  <a:srgbClr val="1A1A1A"/>
                </a:buClr>
                <a:buSzPts val="900"/>
                <a:buFont typeface="Source Sans Pro Light"/>
                <a:buChar char="•"/>
                <a:tabLst/>
                <a:defRPr/>
              </a:pPr>
              <a:r>
                <a:rPr kumimoji="0" lang="en" sz="11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rPr>
                <a:t>Multi-channel Attribution</a:t>
              </a:r>
              <a:endParaRPr kumimoji="0"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1A1A1A"/>
                </a:solidFill>
                <a:effectLst/>
                <a:uLnTx/>
                <a:uFillTx/>
                <a:latin typeface="Source Sans Pro Light"/>
                <a:ea typeface="Source Sans Pro Light"/>
                <a:cs typeface="Source Sans Pro Light"/>
                <a:sym typeface="Source Sans Pro Light"/>
              </a:endParaRPr>
            </a:p>
          </p:txBody>
        </p:sp>
      </p:grpSp>
      <p:pic>
        <p:nvPicPr>
          <p:cNvPr id="43" name="Shape 8142">
            <a:extLst>
              <a:ext uri="{FF2B5EF4-FFF2-40B4-BE49-F238E27FC236}">
                <a16:creationId xmlns:a16="http://schemas.microsoft.com/office/drawing/2014/main" id="{F6A4973E-7ACF-4459-9A65-F47A5102FED6}"/>
              </a:ext>
            </a:extLst>
          </p:cNvPr>
          <p:cNvPicPr preferRelativeResize="0"/>
          <p:nvPr/>
        </p:nvPicPr>
        <p:blipFill rotWithShape="1">
          <a:blip r:embed="rId5" cstate="screen">
            <a:alphaModFix/>
            <a:duotone>
              <a:prstClr val="black"/>
              <a:schemeClr val="accent1">
                <a:tint val="45000"/>
                <a:satMod val="400000"/>
              </a:schemeClr>
            </a:duotone>
            <a:extLst>
              <a:ext uri="{28A0092B-C50C-407E-A947-70E740481C1C}">
                <a14:useLocalDpi xmlns:a14="http://schemas.microsoft.com/office/drawing/2010/main"/>
              </a:ext>
            </a:extLst>
          </a:blip>
          <a:srcRect/>
          <a:stretch/>
        </p:blipFill>
        <p:spPr>
          <a:xfrm flipH="1">
            <a:off x="7057583" y="4558278"/>
            <a:ext cx="544000" cy="544000"/>
          </a:xfrm>
          <a:prstGeom prst="rect">
            <a:avLst/>
          </a:prstGeom>
          <a:noFill/>
          <a:ln>
            <a:noFill/>
          </a:ln>
        </p:spPr>
      </p:pic>
      <p:pic>
        <p:nvPicPr>
          <p:cNvPr id="44" name="Shape 8249">
            <a:extLst>
              <a:ext uri="{FF2B5EF4-FFF2-40B4-BE49-F238E27FC236}">
                <a16:creationId xmlns:a16="http://schemas.microsoft.com/office/drawing/2014/main" id="{121551C7-F79F-493A-B034-4F872A710802}"/>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429187" y="4520678"/>
            <a:ext cx="626800" cy="626800"/>
          </a:xfrm>
          <a:prstGeom prst="rect">
            <a:avLst/>
          </a:prstGeom>
          <a:noFill/>
          <a:ln>
            <a:noFill/>
          </a:ln>
        </p:spPr>
      </p:pic>
      <p:pic>
        <p:nvPicPr>
          <p:cNvPr id="45" name="Shape 8287">
            <a:extLst>
              <a:ext uri="{FF2B5EF4-FFF2-40B4-BE49-F238E27FC236}">
                <a16:creationId xmlns:a16="http://schemas.microsoft.com/office/drawing/2014/main" id="{0FEC0C60-9CE6-42EF-97E8-C4E402DDF85C}"/>
              </a:ext>
            </a:extLst>
          </p:cNvPr>
          <p:cNvPicPr preferRelativeResize="0"/>
          <p:nvPr/>
        </p:nvPicPr>
        <p:blipFill rotWithShape="1">
          <a:blip r:embed="rId7" cstate="screen">
            <a:alphaModFix/>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9681612" y="1565509"/>
            <a:ext cx="714000" cy="714000"/>
          </a:xfrm>
          <a:prstGeom prst="rect">
            <a:avLst/>
          </a:prstGeom>
          <a:noFill/>
          <a:ln>
            <a:noFill/>
          </a:ln>
        </p:spPr>
      </p:pic>
      <p:pic>
        <p:nvPicPr>
          <p:cNvPr id="46" name="Shape 8052">
            <a:extLst>
              <a:ext uri="{FF2B5EF4-FFF2-40B4-BE49-F238E27FC236}">
                <a16:creationId xmlns:a16="http://schemas.microsoft.com/office/drawing/2014/main" id="{F85BBB92-5515-4FB5-B9E2-AC09A17A43D3}"/>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814953" y="4555794"/>
            <a:ext cx="568400" cy="568400"/>
          </a:xfrm>
          <a:prstGeom prst="rect">
            <a:avLst/>
          </a:prstGeom>
          <a:noFill/>
          <a:ln>
            <a:noFill/>
          </a:ln>
        </p:spPr>
      </p:pic>
      <p:sp>
        <p:nvSpPr>
          <p:cNvPr id="47" name="Title 16">
            <a:extLst>
              <a:ext uri="{FF2B5EF4-FFF2-40B4-BE49-F238E27FC236}">
                <a16:creationId xmlns:a16="http://schemas.microsoft.com/office/drawing/2014/main" id="{0E0E46D0-CB50-4211-8948-6927EFD5E8D7}"/>
              </a:ext>
            </a:extLst>
          </p:cNvPr>
          <p:cNvSpPr txBox="1">
            <a:spLocks/>
          </p:cNvSpPr>
          <p:nvPr/>
        </p:nvSpPr>
        <p:spPr>
          <a:xfrm>
            <a:off x="8933600" y="4676389"/>
            <a:ext cx="2324021"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And Much More!</a:t>
            </a:r>
          </a:p>
        </p:txBody>
      </p:sp>
    </p:spTree>
    <p:extLst>
      <p:ext uri="{BB962C8B-B14F-4D97-AF65-F5344CB8AC3E}">
        <p14:creationId xmlns:p14="http://schemas.microsoft.com/office/powerpoint/2010/main" val="387245767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6549-20E5-4032-A92E-D8FD3DA26B10}"/>
              </a:ext>
            </a:extLst>
          </p:cNvPr>
          <p:cNvSpPr>
            <a:spLocks noGrp="1"/>
          </p:cNvSpPr>
          <p:nvPr>
            <p:ph type="title"/>
          </p:nvPr>
        </p:nvSpPr>
        <p:spPr/>
        <p:txBody>
          <a:bodyPr/>
          <a:lstStyle/>
          <a:p>
            <a:r>
              <a:rPr lang="en-AU" dirty="0"/>
              <a:t>Unlocking Real-time Insights</a:t>
            </a:r>
          </a:p>
        </p:txBody>
      </p:sp>
      <p:sp>
        <p:nvSpPr>
          <p:cNvPr id="3" name="Content Placeholder 2">
            <a:extLst>
              <a:ext uri="{FF2B5EF4-FFF2-40B4-BE49-F238E27FC236}">
                <a16:creationId xmlns:a16="http://schemas.microsoft.com/office/drawing/2014/main" id="{1333BB8A-69D9-45FC-9D91-99D3404F10F1}"/>
              </a:ext>
            </a:extLst>
          </p:cNvPr>
          <p:cNvSpPr>
            <a:spLocks noGrp="1"/>
          </p:cNvSpPr>
          <p:nvPr/>
        </p:nvSpPr>
        <p:spPr>
          <a:xfrm>
            <a:off x="426424" y="1653269"/>
            <a:ext cx="6925733" cy="47228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Time to Insight is Critical</a:t>
            </a:r>
          </a:p>
          <a:p>
            <a:pPr marL="0" indent="0">
              <a:buNone/>
            </a:pPr>
            <a:r>
              <a:rPr lang="en-US" sz="2800" dirty="0"/>
              <a:t>	</a:t>
            </a:r>
            <a:r>
              <a:rPr lang="en-US" sz="1600" dirty="0"/>
              <a:t>Reducing decision latency can unlock business value</a:t>
            </a:r>
          </a:p>
          <a:p>
            <a:pPr marL="0" indent="0">
              <a:buNone/>
            </a:pPr>
            <a:endParaRPr lang="en-US" sz="2800" dirty="0"/>
          </a:p>
          <a:p>
            <a:pPr marL="0" indent="0">
              <a:buNone/>
            </a:pPr>
            <a:r>
              <a:rPr lang="en-US" sz="2800" dirty="0">
                <a:solidFill>
                  <a:schemeClr val="tx2"/>
                </a:solidFill>
              </a:rPr>
              <a:t>Insights are Perishable</a:t>
            </a:r>
          </a:p>
          <a:p>
            <a:pPr marL="0" indent="0">
              <a:buNone/>
            </a:pPr>
            <a:r>
              <a:rPr lang="en-US" sz="2800" dirty="0"/>
              <a:t>	</a:t>
            </a:r>
            <a:r>
              <a:rPr lang="en-US" sz="1600" dirty="0"/>
              <a:t>Window of opportunity for insights to be actionable</a:t>
            </a:r>
          </a:p>
          <a:p>
            <a:pPr marL="0" indent="0">
              <a:buNone/>
            </a:pPr>
            <a:endParaRPr lang="en-US" sz="2800" dirty="0"/>
          </a:p>
          <a:p>
            <a:pPr marL="0" indent="0">
              <a:buNone/>
            </a:pPr>
            <a:r>
              <a:rPr lang="en-US" sz="2800" dirty="0">
                <a:solidFill>
                  <a:schemeClr val="tx2"/>
                </a:solidFill>
              </a:rPr>
              <a:t>Ask Questions to Data in Motion</a:t>
            </a:r>
          </a:p>
          <a:p>
            <a:pPr marL="0" indent="0">
              <a:buNone/>
            </a:pPr>
            <a:r>
              <a:rPr lang="en-US" sz="2800" dirty="0"/>
              <a:t>	</a:t>
            </a:r>
            <a:r>
              <a:rPr lang="en-US" sz="1600" dirty="0"/>
              <a:t>Can’t wait for data to get to rest before running computation</a:t>
            </a:r>
          </a:p>
        </p:txBody>
      </p:sp>
      <p:pic>
        <p:nvPicPr>
          <p:cNvPr id="4" name="Picture 3" descr="https://azurecomcdn.azureedge.net/cvt-4c4baae830de5e0648168c5442b54e3099f5e61708af72b79865e9294f0f0d9e/images/page/services/data-factory/transform.png">
            <a:extLst>
              <a:ext uri="{FF2B5EF4-FFF2-40B4-BE49-F238E27FC236}">
                <a16:creationId xmlns:a16="http://schemas.microsoft.com/office/drawing/2014/main" id="{342A8660-4AC4-4655-A7A4-86A233865A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45101" y="2107859"/>
            <a:ext cx="4191000" cy="2642281"/>
          </a:xfrm>
          <a:prstGeom prst="rect">
            <a:avLst/>
          </a:prstGeom>
          <a:noFill/>
          <a:ln>
            <a:noFill/>
          </a:ln>
        </p:spPr>
      </p:pic>
    </p:spTree>
    <p:extLst>
      <p:ext uri="{BB962C8B-B14F-4D97-AF65-F5344CB8AC3E}">
        <p14:creationId xmlns:p14="http://schemas.microsoft.com/office/powerpoint/2010/main" val="375477116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02671-3635-4B31-9D66-4B67862C38A6}"/>
              </a:ext>
            </a:extLst>
          </p:cNvPr>
          <p:cNvSpPr>
            <a:spLocks noGrp="1"/>
          </p:cNvSpPr>
          <p:nvPr>
            <p:ph type="title"/>
          </p:nvPr>
        </p:nvSpPr>
        <p:spPr/>
        <p:txBody>
          <a:bodyPr/>
          <a:lstStyle/>
          <a:p>
            <a:r>
              <a:rPr lang="en-AU" dirty="0"/>
              <a:t>Real-time Stream Processing</a:t>
            </a:r>
          </a:p>
        </p:txBody>
      </p:sp>
      <p:sp>
        <p:nvSpPr>
          <p:cNvPr id="3" name="Content Placeholder 2">
            <a:extLst>
              <a:ext uri="{FF2B5EF4-FFF2-40B4-BE49-F238E27FC236}">
                <a16:creationId xmlns:a16="http://schemas.microsoft.com/office/drawing/2014/main" id="{1DB36A2D-9D13-449B-B738-61FF0B5F57E3}"/>
              </a:ext>
            </a:extLst>
          </p:cNvPr>
          <p:cNvSpPr>
            <a:spLocks noGrp="1"/>
          </p:cNvSpPr>
          <p:nvPr/>
        </p:nvSpPr>
        <p:spPr>
          <a:xfrm>
            <a:off x="304800" y="980605"/>
            <a:ext cx="6206067" cy="54086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Simple Event Processing</a:t>
            </a:r>
          </a:p>
          <a:p>
            <a:pPr marL="466298" lvl="1" indent="0">
              <a:buNone/>
            </a:pPr>
            <a:r>
              <a:rPr lang="en-US" sz="1600" dirty="0">
                <a:latin typeface="Segoe UI Light (Headings))"/>
              </a:rPr>
              <a:t>Filter</a:t>
            </a:r>
          </a:p>
          <a:p>
            <a:pPr marL="466298" lvl="1" indent="0">
              <a:buNone/>
            </a:pPr>
            <a:r>
              <a:rPr lang="en-US" sz="1600" dirty="0">
                <a:latin typeface="Segoe UI Light (Headings))"/>
              </a:rPr>
              <a:t>Transform</a:t>
            </a:r>
          </a:p>
          <a:p>
            <a:pPr marL="466298" lvl="1" indent="0">
              <a:buNone/>
            </a:pPr>
            <a:r>
              <a:rPr lang="en-US" sz="1600" dirty="0">
                <a:latin typeface="Segoe UI Light (Headings))"/>
              </a:rPr>
              <a:t>Enrich</a:t>
            </a:r>
          </a:p>
          <a:p>
            <a:pPr marL="466298" lvl="1" indent="0">
              <a:buNone/>
            </a:pPr>
            <a:r>
              <a:rPr lang="en-US" sz="1600" dirty="0">
                <a:latin typeface="Segoe UI Light (Headings))"/>
              </a:rPr>
              <a:t>Split</a:t>
            </a:r>
          </a:p>
          <a:p>
            <a:pPr marL="466298" lvl="1" indent="0">
              <a:buNone/>
            </a:pPr>
            <a:r>
              <a:rPr lang="en-US" sz="1600" dirty="0">
                <a:latin typeface="Segoe UI Light (Headings))"/>
              </a:rPr>
              <a:t>Route</a:t>
            </a:r>
          </a:p>
          <a:p>
            <a:pPr marL="0" indent="0">
              <a:buNone/>
            </a:pPr>
            <a:endParaRPr lang="en-US" sz="1800" dirty="0"/>
          </a:p>
          <a:p>
            <a:pPr marL="0" indent="0">
              <a:buNone/>
            </a:pPr>
            <a:r>
              <a:rPr lang="en-US" sz="2800" dirty="0">
                <a:solidFill>
                  <a:schemeClr val="tx2"/>
                </a:solidFill>
              </a:rPr>
              <a:t>Event Stream Processing</a:t>
            </a:r>
          </a:p>
          <a:p>
            <a:pPr marL="466298" lvl="1" indent="0">
              <a:buNone/>
            </a:pPr>
            <a:r>
              <a:rPr lang="en-US" sz="1600" dirty="0">
                <a:latin typeface="Segoe UI Light (Headings))"/>
              </a:rPr>
              <a:t>[Simple event processing] +</a:t>
            </a:r>
          </a:p>
          <a:p>
            <a:pPr marL="466298" lvl="1" indent="0">
              <a:buNone/>
            </a:pPr>
            <a:r>
              <a:rPr lang="en-US" sz="1600" dirty="0">
                <a:latin typeface="Segoe UI Light (Headings))"/>
              </a:rPr>
              <a:t>Aggregate</a:t>
            </a:r>
          </a:p>
          <a:p>
            <a:pPr marL="466298" lvl="1" indent="0">
              <a:buNone/>
            </a:pPr>
            <a:r>
              <a:rPr lang="en-US" sz="1600" dirty="0">
                <a:latin typeface="Segoe UI Light (Headings))"/>
              </a:rPr>
              <a:t>Rules</a:t>
            </a:r>
          </a:p>
          <a:p>
            <a:pPr marL="0" indent="0">
              <a:buNone/>
            </a:pPr>
            <a:endParaRPr lang="en-US" sz="1800" dirty="0"/>
          </a:p>
          <a:p>
            <a:pPr marL="0" indent="0">
              <a:buNone/>
            </a:pPr>
            <a:r>
              <a:rPr lang="en-US" sz="2800" dirty="0">
                <a:solidFill>
                  <a:schemeClr val="tx2"/>
                </a:solidFill>
              </a:rPr>
              <a:t>Complex Event Processing </a:t>
            </a:r>
          </a:p>
          <a:p>
            <a:pPr marL="466298" lvl="1" indent="0">
              <a:buNone/>
            </a:pPr>
            <a:r>
              <a:rPr lang="en-US" sz="1600" dirty="0">
                <a:latin typeface="Segoe UI Light (Headings))"/>
              </a:rPr>
              <a:t>[Event Stream Processing] + </a:t>
            </a:r>
          </a:p>
          <a:p>
            <a:pPr marL="466298" lvl="1" indent="0">
              <a:buNone/>
            </a:pPr>
            <a:r>
              <a:rPr lang="en-US" sz="1600" dirty="0">
                <a:latin typeface="Segoe UI Light (Headings))"/>
              </a:rPr>
              <a:t>Pattern detection</a:t>
            </a:r>
          </a:p>
          <a:p>
            <a:pPr marL="466298" lvl="1" indent="0">
              <a:buNone/>
            </a:pPr>
            <a:r>
              <a:rPr lang="en-US" sz="1600" dirty="0">
                <a:latin typeface="Segoe UI Light (Headings))"/>
              </a:rPr>
              <a:t>Time windows</a:t>
            </a:r>
          </a:p>
          <a:p>
            <a:pPr marL="466298" lvl="1" indent="0">
              <a:buNone/>
            </a:pPr>
            <a:r>
              <a:rPr lang="en-US" sz="1600" dirty="0">
                <a:latin typeface="Segoe UI Light (Headings))"/>
              </a:rPr>
              <a:t>Joins &amp; correlations</a:t>
            </a:r>
          </a:p>
          <a:p>
            <a:endParaRPr lang="en-US" sz="2400" dirty="0"/>
          </a:p>
        </p:txBody>
      </p:sp>
      <p:pic>
        <p:nvPicPr>
          <p:cNvPr id="4" name="Picture 3" descr="https://azurecomcdn.azureedge.net/cvt-82fa5a5b61233507a1f07292e1e92f1f94134e7850b2e6516294f02a7b6466a5/images/page/services/data-factory/monitor.png">
            <a:extLst>
              <a:ext uri="{FF2B5EF4-FFF2-40B4-BE49-F238E27FC236}">
                <a16:creationId xmlns:a16="http://schemas.microsoft.com/office/drawing/2014/main" id="{BBE91CBA-66F0-4D7C-AAF3-41ECBB9FA1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04000" y="2581730"/>
            <a:ext cx="4521200" cy="2206361"/>
          </a:xfrm>
          <a:prstGeom prst="rect">
            <a:avLst/>
          </a:prstGeom>
          <a:noFill/>
          <a:ln>
            <a:noFill/>
          </a:ln>
        </p:spPr>
      </p:pic>
    </p:spTree>
    <p:extLst>
      <p:ext uri="{BB962C8B-B14F-4D97-AF65-F5344CB8AC3E}">
        <p14:creationId xmlns:p14="http://schemas.microsoft.com/office/powerpoint/2010/main" val="417303803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F86E-C113-4E30-80EA-F20348F75831}"/>
              </a:ext>
            </a:extLst>
          </p:cNvPr>
          <p:cNvSpPr>
            <a:spLocks noGrp="1"/>
          </p:cNvSpPr>
          <p:nvPr>
            <p:ph type="title"/>
          </p:nvPr>
        </p:nvSpPr>
        <p:spPr/>
        <p:txBody>
          <a:bodyPr/>
          <a:lstStyle/>
          <a:p>
            <a:r>
              <a:rPr lang="en-AU" dirty="0"/>
              <a:t>Scenario Types</a:t>
            </a:r>
          </a:p>
        </p:txBody>
      </p:sp>
      <p:sp>
        <p:nvSpPr>
          <p:cNvPr id="3" name="Content Placeholder 2">
            <a:extLst>
              <a:ext uri="{FF2B5EF4-FFF2-40B4-BE49-F238E27FC236}">
                <a16:creationId xmlns:a16="http://schemas.microsoft.com/office/drawing/2014/main" id="{98B374C7-0965-4D9D-B2D3-E6FA4842097D}"/>
              </a:ext>
            </a:extLst>
          </p:cNvPr>
          <p:cNvSpPr>
            <a:spLocks noGrp="1"/>
          </p:cNvSpPr>
          <p:nvPr/>
        </p:nvSpPr>
        <p:spPr>
          <a:xfrm>
            <a:off x="426424" y="1061200"/>
            <a:ext cx="5669576" cy="53324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00" dirty="0"/>
          </a:p>
          <a:p>
            <a:pPr marL="0" indent="0">
              <a:buNone/>
            </a:pPr>
            <a:r>
              <a:rPr lang="en-US" sz="2800" dirty="0">
                <a:solidFill>
                  <a:schemeClr val="tx2"/>
                </a:solidFill>
              </a:rPr>
              <a:t>Actions by Human Actors </a:t>
            </a:r>
          </a:p>
          <a:p>
            <a:pPr marL="466298" lvl="1" indent="0">
              <a:buNone/>
            </a:pPr>
            <a:r>
              <a:rPr lang="en-US" sz="2000" dirty="0"/>
              <a:t>“See and seize” insights</a:t>
            </a:r>
          </a:p>
          <a:p>
            <a:pPr marL="466298" lvl="1" indent="0">
              <a:buNone/>
            </a:pPr>
            <a:r>
              <a:rPr lang="en-US" sz="2000" dirty="0"/>
              <a:t>Live visualization</a:t>
            </a:r>
          </a:p>
          <a:p>
            <a:pPr marL="466298" lvl="1" indent="0">
              <a:buNone/>
            </a:pPr>
            <a:r>
              <a:rPr lang="en-US" sz="2000" dirty="0"/>
              <a:t>Alerts and alarms</a:t>
            </a:r>
          </a:p>
          <a:p>
            <a:pPr marL="466298" lvl="1" indent="0">
              <a:buNone/>
            </a:pPr>
            <a:r>
              <a:rPr lang="en-US" sz="2000" dirty="0"/>
              <a:t>Dynamic aggregation</a:t>
            </a:r>
          </a:p>
          <a:p>
            <a:pPr marL="466298" lvl="1" indent="0">
              <a:buNone/>
            </a:pPr>
            <a:endParaRPr lang="en-US" sz="2000" dirty="0"/>
          </a:p>
          <a:p>
            <a:pPr marL="0" indent="0">
              <a:buNone/>
            </a:pPr>
            <a:endParaRPr lang="en-US" sz="2800" dirty="0"/>
          </a:p>
          <a:p>
            <a:pPr marL="0" indent="0">
              <a:buNone/>
            </a:pPr>
            <a:r>
              <a:rPr lang="en-US" sz="2800" dirty="0">
                <a:solidFill>
                  <a:schemeClr val="tx2"/>
                </a:solidFill>
              </a:rPr>
              <a:t>Machine to Machine Interactions</a:t>
            </a:r>
          </a:p>
          <a:p>
            <a:pPr marL="466298" lvl="1" indent="0">
              <a:buNone/>
            </a:pPr>
            <a:r>
              <a:rPr lang="en-US" sz="2000" dirty="0"/>
              <a:t>Data movement with enrichment </a:t>
            </a:r>
          </a:p>
          <a:p>
            <a:pPr marL="466298" lvl="1" indent="0">
              <a:buNone/>
            </a:pPr>
            <a:r>
              <a:rPr lang="en-US" sz="2000" dirty="0"/>
              <a:t>Kick-off workflows for automation</a:t>
            </a:r>
          </a:p>
        </p:txBody>
      </p:sp>
      <p:grpSp>
        <p:nvGrpSpPr>
          <p:cNvPr id="4" name="Group 3">
            <a:extLst>
              <a:ext uri="{FF2B5EF4-FFF2-40B4-BE49-F238E27FC236}">
                <a16:creationId xmlns:a16="http://schemas.microsoft.com/office/drawing/2014/main" id="{196EDC26-7AE9-401E-AABB-990F876475DF}"/>
              </a:ext>
            </a:extLst>
          </p:cNvPr>
          <p:cNvGrpSpPr/>
          <p:nvPr/>
        </p:nvGrpSpPr>
        <p:grpSpPr>
          <a:xfrm>
            <a:off x="7376397" y="3429000"/>
            <a:ext cx="2905227" cy="2632085"/>
            <a:chOff x="4465708" y="1193521"/>
            <a:chExt cx="4314007" cy="4271371"/>
          </a:xfrm>
        </p:grpSpPr>
        <p:pic>
          <p:nvPicPr>
            <p:cNvPr id="10" name="Picture 9">
              <a:extLst>
                <a:ext uri="{FF2B5EF4-FFF2-40B4-BE49-F238E27FC236}">
                  <a16:creationId xmlns:a16="http://schemas.microsoft.com/office/drawing/2014/main" id="{C3A220BB-DE5B-486A-996B-EA5F16C7ED17}"/>
                </a:ext>
              </a:extLst>
            </p:cNvPr>
            <p:cNvPicPr>
              <a:picLocks noChangeAspect="1"/>
            </p:cNvPicPr>
            <p:nvPr/>
          </p:nvPicPr>
          <p:blipFill rotWithShape="1">
            <a:blip r:embed="rId2">
              <a:clrChange>
                <a:clrFrom>
                  <a:srgbClr val="008272"/>
                </a:clrFrom>
                <a:clrTo>
                  <a:srgbClr val="008272">
                    <a:alpha val="0"/>
                  </a:srgbClr>
                </a:clrTo>
              </a:clrChange>
              <a:grayscl/>
            </a:blip>
            <a:srcRect l="401" t="401" r="401" b="401"/>
            <a:stretch/>
          </p:blipFill>
          <p:spPr>
            <a:xfrm>
              <a:off x="4508344" y="1193521"/>
              <a:ext cx="4271371" cy="4271371"/>
            </a:xfrm>
            <a:prstGeom prst="rect">
              <a:avLst/>
            </a:prstGeom>
          </p:spPr>
        </p:pic>
        <p:sp>
          <p:nvSpPr>
            <p:cNvPr id="11" name="TextBox 14">
              <a:extLst>
                <a:ext uri="{FF2B5EF4-FFF2-40B4-BE49-F238E27FC236}">
                  <a16:creationId xmlns:a16="http://schemas.microsoft.com/office/drawing/2014/main" id="{DD4030BB-5EF5-426A-A3D8-CBC382404C6C}"/>
                </a:ext>
              </a:extLst>
            </p:cNvPr>
            <p:cNvSpPr txBox="1"/>
            <p:nvPr/>
          </p:nvSpPr>
          <p:spPr>
            <a:xfrm>
              <a:off x="4465708" y="1326543"/>
              <a:ext cx="4195073" cy="884049"/>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Enriched Data Movement</a:t>
              </a:r>
            </a:p>
          </p:txBody>
        </p:sp>
      </p:grpSp>
      <p:grpSp>
        <p:nvGrpSpPr>
          <p:cNvPr id="5" name="Group 4">
            <a:extLst>
              <a:ext uri="{FF2B5EF4-FFF2-40B4-BE49-F238E27FC236}">
                <a16:creationId xmlns:a16="http://schemas.microsoft.com/office/drawing/2014/main" id="{954DE39E-BF05-4083-AEB1-5A59723AE2D7}"/>
              </a:ext>
            </a:extLst>
          </p:cNvPr>
          <p:cNvGrpSpPr/>
          <p:nvPr/>
        </p:nvGrpSpPr>
        <p:grpSpPr>
          <a:xfrm>
            <a:off x="8986223" y="1224061"/>
            <a:ext cx="2557929" cy="2319572"/>
            <a:chOff x="8229895" y="1211287"/>
            <a:chExt cx="4157202" cy="4157201"/>
          </a:xfrm>
        </p:grpSpPr>
        <p:pic>
          <p:nvPicPr>
            <p:cNvPr id="8" name="Picture 7">
              <a:extLst>
                <a:ext uri="{FF2B5EF4-FFF2-40B4-BE49-F238E27FC236}">
                  <a16:creationId xmlns:a16="http://schemas.microsoft.com/office/drawing/2014/main" id="{580F1144-A1F0-42C5-A0D3-7458B2432733}"/>
                </a:ext>
              </a:extLst>
            </p:cNvPr>
            <p:cNvPicPr>
              <a:picLocks noChangeAspect="1"/>
            </p:cNvPicPr>
            <p:nvPr/>
          </p:nvPicPr>
          <p:blipFill rotWithShape="1">
            <a:blip r:embed="rId3">
              <a:clrChange>
                <a:clrFrom>
                  <a:srgbClr val="692179"/>
                </a:clrFrom>
                <a:clrTo>
                  <a:srgbClr val="692179">
                    <a:alpha val="0"/>
                  </a:srgbClr>
                </a:clrTo>
              </a:clrChange>
              <a:grayscl/>
            </a:blip>
            <a:srcRect l="543" t="543" r="543" b="543"/>
            <a:stretch/>
          </p:blipFill>
          <p:spPr>
            <a:xfrm>
              <a:off x="8229895" y="1211287"/>
              <a:ext cx="4157202" cy="4157201"/>
            </a:xfrm>
            <a:prstGeom prst="rect">
              <a:avLst/>
            </a:prstGeom>
            <a:noFill/>
          </p:spPr>
        </p:pic>
        <p:sp>
          <p:nvSpPr>
            <p:cNvPr id="9" name="TextBox 10">
              <a:extLst>
                <a:ext uri="{FF2B5EF4-FFF2-40B4-BE49-F238E27FC236}">
                  <a16:creationId xmlns:a16="http://schemas.microsoft.com/office/drawing/2014/main" id="{E6D65BCB-BC62-4533-9EBD-5C2123689749}"/>
                </a:ext>
              </a:extLst>
            </p:cNvPr>
            <p:cNvSpPr txBox="1"/>
            <p:nvPr/>
          </p:nvSpPr>
          <p:spPr>
            <a:xfrm>
              <a:off x="8977450" y="1289432"/>
              <a:ext cx="2455174" cy="976343"/>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Automation</a:t>
              </a:r>
            </a:p>
          </p:txBody>
        </p:sp>
      </p:grpSp>
      <p:pic>
        <p:nvPicPr>
          <p:cNvPr id="6" name="Picture 5" descr="https://azurecomcdn.azureedge.net/cvt-279e981970f0cb1be1154995864777dbe2dea59be00c804626ca8ed1654c35a6/images/page/services/power-bi-embedded/power-bi-embedded-01.png">
            <a:extLst>
              <a:ext uri="{FF2B5EF4-FFF2-40B4-BE49-F238E27FC236}">
                <a16:creationId xmlns:a16="http://schemas.microsoft.com/office/drawing/2014/main" id="{E7B9335C-F4A8-4D64-9C76-9FC94D4945AC}"/>
              </a:ext>
            </a:extLst>
          </p:cNvPr>
          <p:cNvPicPr/>
          <p:nvPr/>
        </p:nvPicPr>
        <p:blipFill>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6319223" y="1776767"/>
            <a:ext cx="2272480" cy="1608629"/>
          </a:xfrm>
          <a:prstGeom prst="rect">
            <a:avLst/>
          </a:prstGeom>
          <a:noFill/>
          <a:ln>
            <a:noFill/>
          </a:ln>
        </p:spPr>
      </p:pic>
      <p:sp>
        <p:nvSpPr>
          <p:cNvPr id="7" name="TextBox 20">
            <a:extLst>
              <a:ext uri="{FF2B5EF4-FFF2-40B4-BE49-F238E27FC236}">
                <a16:creationId xmlns:a16="http://schemas.microsoft.com/office/drawing/2014/main" id="{D1B58FD1-737F-4473-87D1-0C7B8AC98EB9}"/>
              </a:ext>
            </a:extLst>
          </p:cNvPr>
          <p:cNvSpPr txBox="1"/>
          <p:nvPr/>
        </p:nvSpPr>
        <p:spPr>
          <a:xfrm>
            <a:off x="6538399" y="1388248"/>
            <a:ext cx="1728871" cy="544765"/>
          </a:xfrm>
          <a:prstGeom prst="rect">
            <a:avLst/>
          </a:prstGeom>
          <a:noFill/>
        </p:spPr>
        <p:txBody>
          <a:bodyPr wrap="non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dirty="0">
                <a:solidFill>
                  <a:schemeClr val="accent4">
                    <a:lumMod val="25000"/>
                  </a:schemeClr>
                </a:solidFill>
                <a:latin typeface="+mj-lt"/>
              </a:rPr>
              <a:t>Dashboarding</a:t>
            </a:r>
          </a:p>
        </p:txBody>
      </p:sp>
    </p:spTree>
    <p:extLst>
      <p:ext uri="{BB962C8B-B14F-4D97-AF65-F5344CB8AC3E}">
        <p14:creationId xmlns:p14="http://schemas.microsoft.com/office/powerpoint/2010/main" val="74891436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22509-47D7-41F2-A958-0ED02B2895CE}"/>
              </a:ext>
            </a:extLst>
          </p:cNvPr>
          <p:cNvSpPr>
            <a:spLocks noGrp="1"/>
          </p:cNvSpPr>
          <p:nvPr>
            <p:ph type="body" sz="quarter" idx="10"/>
          </p:nvPr>
        </p:nvSpPr>
        <p:spPr>
          <a:xfrm>
            <a:off x="426424" y="939816"/>
            <a:ext cx="11339774" cy="271613"/>
          </a:xfrm>
        </p:spPr>
        <p:txBody>
          <a:bodyPr/>
          <a:lstStyle/>
          <a:p>
            <a:r>
              <a:rPr lang="en-US" dirty="0"/>
              <a:t>Designed to handle Big Data use cases by taking advantage of both batch and stream-processing methods</a:t>
            </a:r>
            <a:endParaRPr lang="en-AU" dirty="0"/>
          </a:p>
        </p:txBody>
      </p:sp>
      <p:sp>
        <p:nvSpPr>
          <p:cNvPr id="3" name="Title 2">
            <a:extLst>
              <a:ext uri="{FF2B5EF4-FFF2-40B4-BE49-F238E27FC236}">
                <a16:creationId xmlns:a16="http://schemas.microsoft.com/office/drawing/2014/main" id="{0D97EF26-D787-489C-9BA1-EC7FD551512B}"/>
              </a:ext>
            </a:extLst>
          </p:cNvPr>
          <p:cNvSpPr>
            <a:spLocks noGrp="1"/>
          </p:cNvSpPr>
          <p:nvPr>
            <p:ph type="title"/>
          </p:nvPr>
        </p:nvSpPr>
        <p:spPr/>
        <p:txBody>
          <a:bodyPr/>
          <a:lstStyle/>
          <a:p>
            <a:r>
              <a:rPr lang="en-AU" dirty="0"/>
              <a:t>Lambda (</a:t>
            </a:r>
            <a:r>
              <a:rPr lang="el-GR" dirty="0"/>
              <a:t>λ</a:t>
            </a:r>
            <a:r>
              <a:rPr lang="en-AU" dirty="0"/>
              <a:t>) Architecture</a:t>
            </a:r>
          </a:p>
        </p:txBody>
      </p:sp>
      <p:pic>
        <p:nvPicPr>
          <p:cNvPr id="1026" name="Picture 2" descr="Related image">
            <a:extLst>
              <a:ext uri="{FF2B5EF4-FFF2-40B4-BE49-F238E27FC236}">
                <a16:creationId xmlns:a16="http://schemas.microsoft.com/office/drawing/2014/main" id="{2519D59F-3B33-45DB-A760-FDFE77DB7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24" y="2651104"/>
            <a:ext cx="5672146" cy="2052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5E16C8-5039-4AAA-9D6D-230EBCB572DA}"/>
              </a:ext>
            </a:extLst>
          </p:cNvPr>
          <p:cNvSpPr txBox="1"/>
          <p:nvPr/>
        </p:nvSpPr>
        <p:spPr>
          <a:xfrm>
            <a:off x="6251691" y="1743281"/>
            <a:ext cx="5394302" cy="4481227"/>
          </a:xfrm>
          <a:prstGeom prst="rect">
            <a:avLst/>
          </a:prstGeom>
          <a:noFill/>
        </p:spPr>
        <p:txBody>
          <a:bodyPr wrap="square" lIns="182880" tIns="146304" rIns="182880" bIns="146304" rtlCol="0">
            <a:spAutoFit/>
          </a:bodyPr>
          <a:lstStyle/>
          <a:p>
            <a:pPr marL="342900" lvl="0" indent="-342900">
              <a:buAutoNum type="arabicPeriod"/>
            </a:pPr>
            <a:r>
              <a:rPr lang="en-AU" sz="1600" dirty="0"/>
              <a:t>All </a:t>
            </a:r>
            <a:r>
              <a:rPr lang="en-AU" sz="1600" b="1" dirty="0"/>
              <a:t>data</a:t>
            </a:r>
            <a:r>
              <a:rPr lang="en-AU" sz="1600" dirty="0"/>
              <a:t> entering the system is dispatched to both the batch layer and the speed layer for processing.</a:t>
            </a:r>
          </a:p>
          <a:p>
            <a:pPr marL="342900" lvl="0" indent="-342900">
              <a:buAutoNum type="arabicPeriod"/>
            </a:pPr>
            <a:endParaRPr lang="en-AU" sz="1600" dirty="0"/>
          </a:p>
          <a:p>
            <a:pPr marL="342900" lvl="0" indent="-342900">
              <a:buFont typeface="+mj-lt"/>
              <a:buAutoNum type="arabicPeriod"/>
            </a:pPr>
            <a:r>
              <a:rPr lang="en-AU" sz="1600" dirty="0"/>
              <a:t>The </a:t>
            </a:r>
            <a:r>
              <a:rPr lang="en-AU" sz="1600" b="1" dirty="0"/>
              <a:t>batch layer</a:t>
            </a:r>
            <a:r>
              <a:rPr lang="en-AU" sz="1600" dirty="0"/>
              <a:t> has two functions: </a:t>
            </a:r>
          </a:p>
          <a:p>
            <a:pPr marL="857250" lvl="1" indent="-400050">
              <a:buFont typeface="+mj-lt"/>
              <a:buAutoNum type="romanUcPeriod"/>
            </a:pPr>
            <a:r>
              <a:rPr lang="en-AU" sz="1600" dirty="0"/>
              <a:t>manage the master dataset (an immutable, append-only set of raw data)</a:t>
            </a:r>
          </a:p>
          <a:p>
            <a:pPr marL="857250" lvl="1" indent="-400050">
              <a:buFont typeface="+mj-lt"/>
              <a:buAutoNum type="romanUcPeriod"/>
            </a:pPr>
            <a:r>
              <a:rPr lang="en-AU" sz="1600" dirty="0"/>
              <a:t>pre-compute the batch views.</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serving layer</a:t>
            </a:r>
            <a:r>
              <a:rPr lang="en-AU" sz="1600" dirty="0"/>
              <a:t> indexes the batch views so that they can be queried in low-latency, ad-hoc way.</a:t>
            </a:r>
          </a:p>
          <a:p>
            <a:pPr marL="342900" lvl="0" indent="-342900">
              <a:buFont typeface="+mj-lt"/>
              <a:buAutoNum type="arabicPeriod"/>
            </a:pPr>
            <a:endParaRPr lang="en-AU" sz="1600" dirty="0"/>
          </a:p>
          <a:p>
            <a:pPr marL="342900" lvl="0" indent="-342900">
              <a:buFont typeface="+mj-lt"/>
              <a:buAutoNum type="arabicPeriod"/>
            </a:pPr>
            <a:r>
              <a:rPr lang="en-AU" sz="1600" dirty="0"/>
              <a:t>The </a:t>
            </a:r>
            <a:r>
              <a:rPr lang="en-AU" sz="1600" b="1" dirty="0"/>
              <a:t>speed layer</a:t>
            </a:r>
            <a:r>
              <a:rPr lang="en-AU" sz="1600" dirty="0"/>
              <a:t> compensates for the high latency of updates to the serving layer and deals with recent data only.</a:t>
            </a:r>
          </a:p>
          <a:p>
            <a:pPr marL="342900" lvl="0" indent="-342900">
              <a:buFont typeface="+mj-lt"/>
              <a:buAutoNum type="arabicPeriod"/>
            </a:pPr>
            <a:endParaRPr lang="en-AU" sz="1600" dirty="0"/>
          </a:p>
          <a:p>
            <a:pPr marL="342900" lvl="0" indent="-342900">
              <a:buFont typeface="+mj-lt"/>
              <a:buAutoNum type="arabicPeriod"/>
            </a:pPr>
            <a:r>
              <a:rPr lang="en-AU" sz="1600" dirty="0"/>
              <a:t>Any incoming </a:t>
            </a:r>
            <a:r>
              <a:rPr lang="en-AU" sz="1600" b="1" dirty="0"/>
              <a:t>query</a:t>
            </a:r>
            <a:r>
              <a:rPr lang="en-AU" sz="1600" dirty="0"/>
              <a:t> can be answered by merging results from batch views and real-time </a:t>
            </a:r>
          </a:p>
        </p:txBody>
      </p:sp>
    </p:spTree>
    <p:extLst>
      <p:ext uri="{BB962C8B-B14F-4D97-AF65-F5344CB8AC3E}">
        <p14:creationId xmlns:p14="http://schemas.microsoft.com/office/powerpoint/2010/main" val="312625915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Event Hubs</a:t>
            </a:r>
          </a:p>
        </p:txBody>
      </p:sp>
    </p:spTree>
    <p:custDataLst>
      <p:tags r:id="rId1"/>
    </p:custDataLst>
    <p:extLst>
      <p:ext uri="{BB962C8B-B14F-4D97-AF65-F5344CB8AC3E}">
        <p14:creationId xmlns:p14="http://schemas.microsoft.com/office/powerpoint/2010/main" val="15759878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3FD435-EB42-4267-8ECF-0C7139CC180F}"/>
              </a:ext>
            </a:extLst>
          </p:cNvPr>
          <p:cNvSpPr>
            <a:spLocks noGrp="1"/>
          </p:cNvSpPr>
          <p:nvPr>
            <p:ph type="body" sz="quarter" idx="10"/>
          </p:nvPr>
        </p:nvSpPr>
        <p:spPr>
          <a:xfrm>
            <a:off x="426424" y="939816"/>
            <a:ext cx="11339774" cy="543226"/>
          </a:xfrm>
        </p:spPr>
        <p:txBody>
          <a:bodyPr/>
          <a:lstStyle/>
          <a:p>
            <a:r>
              <a:rPr lang="en-US" dirty="0"/>
              <a:t>Big data streaming platform and event ingestion service capable of receiving and processing millions of events per second. </a:t>
            </a:r>
            <a:endParaRPr lang="en-AU" dirty="0"/>
          </a:p>
        </p:txBody>
      </p:sp>
      <p:sp>
        <p:nvSpPr>
          <p:cNvPr id="3" name="Title 2">
            <a:extLst>
              <a:ext uri="{FF2B5EF4-FFF2-40B4-BE49-F238E27FC236}">
                <a16:creationId xmlns:a16="http://schemas.microsoft.com/office/drawing/2014/main" id="{88E8ACA0-0288-48D7-87C5-BB72DEDEC133}"/>
              </a:ext>
            </a:extLst>
          </p:cNvPr>
          <p:cNvSpPr>
            <a:spLocks noGrp="1"/>
          </p:cNvSpPr>
          <p:nvPr>
            <p:ph type="title"/>
          </p:nvPr>
        </p:nvSpPr>
        <p:spPr/>
        <p:txBody>
          <a:bodyPr/>
          <a:lstStyle/>
          <a:p>
            <a:r>
              <a:rPr lang="en-AU" dirty="0"/>
              <a:t>Event Hubs</a:t>
            </a:r>
          </a:p>
        </p:txBody>
      </p:sp>
      <p:pic>
        <p:nvPicPr>
          <p:cNvPr id="5122" name="Picture 2" descr="Event Hubs">
            <a:extLst>
              <a:ext uri="{FF2B5EF4-FFF2-40B4-BE49-F238E27FC236}">
                <a16:creationId xmlns:a16="http://schemas.microsoft.com/office/drawing/2014/main" id="{891D30F0-CE50-40B8-B27C-01DD612D2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246" y="1806840"/>
            <a:ext cx="8131508" cy="324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381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C2FBE-DCB4-42EE-A899-5C3C7E700D67}"/>
              </a:ext>
            </a:extLst>
          </p:cNvPr>
          <p:cNvSpPr>
            <a:spLocks noGrp="1"/>
          </p:cNvSpPr>
          <p:nvPr>
            <p:ph type="body" sz="quarter" idx="10"/>
          </p:nvPr>
        </p:nvSpPr>
        <p:spPr/>
        <p:txBody>
          <a:bodyPr/>
          <a:lstStyle/>
          <a:p>
            <a:r>
              <a:rPr lang="en-AU" dirty="0"/>
              <a:t>Collection of reference architectures for most common challenges</a:t>
            </a:r>
          </a:p>
        </p:txBody>
      </p:sp>
      <p:sp>
        <p:nvSpPr>
          <p:cNvPr id="3" name="Title 2">
            <a:extLst>
              <a:ext uri="{FF2B5EF4-FFF2-40B4-BE49-F238E27FC236}">
                <a16:creationId xmlns:a16="http://schemas.microsoft.com/office/drawing/2014/main" id="{27ED7AF3-0693-41EA-9CFE-2CD2534A905B}"/>
              </a:ext>
            </a:extLst>
          </p:cNvPr>
          <p:cNvSpPr>
            <a:spLocks noGrp="1"/>
          </p:cNvSpPr>
          <p:nvPr>
            <p:ph type="title"/>
          </p:nvPr>
        </p:nvSpPr>
        <p:spPr/>
        <p:txBody>
          <a:bodyPr/>
          <a:lstStyle/>
          <a:p>
            <a:r>
              <a:rPr lang="en-AU" dirty="0"/>
              <a:t>Azure Architecture Solutions</a:t>
            </a:r>
          </a:p>
        </p:txBody>
      </p:sp>
      <p:pic>
        <p:nvPicPr>
          <p:cNvPr id="4" name="Picture 3">
            <a:extLst>
              <a:ext uri="{FF2B5EF4-FFF2-40B4-BE49-F238E27FC236}">
                <a16:creationId xmlns:a16="http://schemas.microsoft.com/office/drawing/2014/main" id="{11F9FD3A-906E-4CEC-A538-B53F31C86DA3}"/>
              </a:ext>
            </a:extLst>
          </p:cNvPr>
          <p:cNvPicPr>
            <a:picLocks noChangeAspect="1"/>
          </p:cNvPicPr>
          <p:nvPr/>
        </p:nvPicPr>
        <p:blipFill>
          <a:blip r:embed="rId2"/>
          <a:stretch>
            <a:fillRect/>
          </a:stretch>
        </p:blipFill>
        <p:spPr>
          <a:xfrm>
            <a:off x="1896877" y="1679159"/>
            <a:ext cx="8395131" cy="4432528"/>
          </a:xfrm>
          <a:prstGeom prst="rect">
            <a:avLst/>
          </a:prstGeom>
        </p:spPr>
      </p:pic>
      <p:sp>
        <p:nvSpPr>
          <p:cNvPr id="5" name="Text Placeholder 1">
            <a:extLst>
              <a:ext uri="{FF2B5EF4-FFF2-40B4-BE49-F238E27FC236}">
                <a16:creationId xmlns:a16="http://schemas.microsoft.com/office/drawing/2014/main" id="{1E428537-03AD-4B62-AAB2-B6FB891F1507}"/>
              </a:ext>
            </a:extLst>
          </p:cNvPr>
          <p:cNvSpPr txBox="1">
            <a:spLocks/>
          </p:cNvSpPr>
          <p:nvPr/>
        </p:nvSpPr>
        <p:spPr>
          <a:xfrm>
            <a:off x="426424" y="1211429"/>
            <a:ext cx="11339774"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hlinkClick r:id="rId3"/>
              </a:rPr>
              <a:t>https://azure.microsoft.com/en-us/solutions/architecture/</a:t>
            </a:r>
            <a:endParaRPr lang="en-AU" dirty="0"/>
          </a:p>
        </p:txBody>
      </p:sp>
    </p:spTree>
    <p:extLst>
      <p:ext uri="{BB962C8B-B14F-4D97-AF65-F5344CB8AC3E}">
        <p14:creationId xmlns:p14="http://schemas.microsoft.com/office/powerpoint/2010/main" val="384073924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346CE-60DA-4BA4-96FE-E4A190780E46}"/>
              </a:ext>
            </a:extLst>
          </p:cNvPr>
          <p:cNvSpPr>
            <a:spLocks noGrp="1"/>
          </p:cNvSpPr>
          <p:nvPr>
            <p:ph type="body" sz="quarter" idx="10"/>
          </p:nvPr>
        </p:nvSpPr>
        <p:spPr/>
        <p:txBody>
          <a:bodyPr/>
          <a:lstStyle/>
          <a:p>
            <a:r>
              <a:rPr lang="en-AU" dirty="0"/>
              <a:t>Batch on stream</a:t>
            </a:r>
          </a:p>
        </p:txBody>
      </p:sp>
      <p:sp>
        <p:nvSpPr>
          <p:cNvPr id="3" name="Title 2">
            <a:extLst>
              <a:ext uri="{FF2B5EF4-FFF2-40B4-BE49-F238E27FC236}">
                <a16:creationId xmlns:a16="http://schemas.microsoft.com/office/drawing/2014/main" id="{BEFB9165-5C6C-411E-A00C-34A7ED82D918}"/>
              </a:ext>
            </a:extLst>
          </p:cNvPr>
          <p:cNvSpPr>
            <a:spLocks noGrp="1"/>
          </p:cNvSpPr>
          <p:nvPr>
            <p:ph type="title"/>
          </p:nvPr>
        </p:nvSpPr>
        <p:spPr/>
        <p:txBody>
          <a:bodyPr/>
          <a:lstStyle/>
          <a:p>
            <a:r>
              <a:rPr lang="en-AU" dirty="0"/>
              <a:t>Event Hubs Capture</a:t>
            </a:r>
          </a:p>
        </p:txBody>
      </p:sp>
      <p:sp>
        <p:nvSpPr>
          <p:cNvPr id="4" name="Text Placeholder 2">
            <a:extLst>
              <a:ext uri="{FF2B5EF4-FFF2-40B4-BE49-F238E27FC236}">
                <a16:creationId xmlns:a16="http://schemas.microsoft.com/office/drawing/2014/main" id="{F715AB58-36D0-45AF-9EE4-228241C6DDD2}"/>
              </a:ext>
            </a:extLst>
          </p:cNvPr>
          <p:cNvSpPr txBox="1">
            <a:spLocks/>
          </p:cNvSpPr>
          <p:nvPr/>
        </p:nvSpPr>
        <p:spPr>
          <a:xfrm>
            <a:off x="426424" y="1542751"/>
            <a:ext cx="10329863" cy="293003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t>Policy based push to your own storage </a:t>
            </a:r>
          </a:p>
          <a:p>
            <a:r>
              <a:rPr lang="en-US"/>
              <a:t>Uses Avro format</a:t>
            </a:r>
          </a:p>
          <a:p>
            <a:r>
              <a:rPr lang="en-US"/>
              <a:t>Raises Event Grid events – connect to Functions, ACI, or whatever you like</a:t>
            </a:r>
          </a:p>
          <a:p>
            <a:r>
              <a:rPr lang="en-US"/>
              <a:t>Does not impact throughput</a:t>
            </a:r>
          </a:p>
          <a:p>
            <a:r>
              <a:rPr lang="en-US"/>
              <a:t>Offloads batch processing from your real-time stream</a:t>
            </a:r>
          </a:p>
        </p:txBody>
      </p:sp>
      <p:pic>
        <p:nvPicPr>
          <p:cNvPr id="5" name="Picture 4">
            <a:extLst>
              <a:ext uri="{FF2B5EF4-FFF2-40B4-BE49-F238E27FC236}">
                <a16:creationId xmlns:a16="http://schemas.microsoft.com/office/drawing/2014/main" id="{2F21A28A-BB6C-4448-8C59-F054976C89BE}"/>
              </a:ext>
            </a:extLst>
          </p:cNvPr>
          <p:cNvPicPr>
            <a:picLocks noChangeAspect="1"/>
          </p:cNvPicPr>
          <p:nvPr/>
        </p:nvPicPr>
        <p:blipFill>
          <a:blip r:embed="rId2"/>
          <a:stretch>
            <a:fillRect/>
          </a:stretch>
        </p:blipFill>
        <p:spPr>
          <a:xfrm>
            <a:off x="6094443" y="2770345"/>
            <a:ext cx="5828082" cy="3865071"/>
          </a:xfrm>
          <a:prstGeom prst="rect">
            <a:avLst/>
          </a:prstGeom>
        </p:spPr>
      </p:pic>
    </p:spTree>
    <p:extLst>
      <p:ext uri="{BB962C8B-B14F-4D97-AF65-F5344CB8AC3E}">
        <p14:creationId xmlns:p14="http://schemas.microsoft.com/office/powerpoint/2010/main" val="3624008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Stream Analytics</a:t>
            </a:r>
          </a:p>
        </p:txBody>
      </p:sp>
    </p:spTree>
    <p:custDataLst>
      <p:tags r:id="rId1"/>
    </p:custDataLst>
    <p:extLst>
      <p:ext uri="{BB962C8B-B14F-4D97-AF65-F5344CB8AC3E}">
        <p14:creationId xmlns:p14="http://schemas.microsoft.com/office/powerpoint/2010/main" val="180657230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07F6EC-092A-4036-A550-71E02DEDB33C}"/>
              </a:ext>
            </a:extLst>
          </p:cNvPr>
          <p:cNvSpPr>
            <a:spLocks noGrp="1"/>
          </p:cNvSpPr>
          <p:nvPr>
            <p:ph type="body" sz="quarter" idx="10"/>
          </p:nvPr>
        </p:nvSpPr>
        <p:spPr/>
        <p:txBody>
          <a:bodyPr/>
          <a:lstStyle/>
          <a:p>
            <a:r>
              <a:rPr lang="en-US" dirty="0"/>
              <a:t>Event-processing engine that allows you to examine high volumes of data streaming from devices</a:t>
            </a:r>
            <a:endParaRPr lang="en-AU" dirty="0"/>
          </a:p>
        </p:txBody>
      </p:sp>
      <p:sp>
        <p:nvSpPr>
          <p:cNvPr id="3" name="Title 2">
            <a:extLst>
              <a:ext uri="{FF2B5EF4-FFF2-40B4-BE49-F238E27FC236}">
                <a16:creationId xmlns:a16="http://schemas.microsoft.com/office/drawing/2014/main" id="{0489298F-6B93-40C1-871F-E0D13A7DBB86}"/>
              </a:ext>
            </a:extLst>
          </p:cNvPr>
          <p:cNvSpPr>
            <a:spLocks noGrp="1"/>
          </p:cNvSpPr>
          <p:nvPr>
            <p:ph type="title"/>
          </p:nvPr>
        </p:nvSpPr>
        <p:spPr/>
        <p:txBody>
          <a:bodyPr/>
          <a:lstStyle/>
          <a:p>
            <a:r>
              <a:rPr lang="en-AU" dirty="0"/>
              <a:t>Stream Analytics</a:t>
            </a:r>
          </a:p>
        </p:txBody>
      </p:sp>
      <p:pic>
        <p:nvPicPr>
          <p:cNvPr id="3074" name="Picture 2" descr="Stream Analytics intro pipeline">
            <a:extLst>
              <a:ext uri="{FF2B5EF4-FFF2-40B4-BE49-F238E27FC236}">
                <a16:creationId xmlns:a16="http://schemas.microsoft.com/office/drawing/2014/main" id="{C15CBB8C-0E53-4A1E-A2C2-31907AA92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55" y="1679159"/>
            <a:ext cx="9553575"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06396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CA0E-C5DF-429E-830B-C6EC923D820B}"/>
              </a:ext>
            </a:extLst>
          </p:cNvPr>
          <p:cNvSpPr>
            <a:spLocks noGrp="1"/>
          </p:cNvSpPr>
          <p:nvPr>
            <p:ph type="title"/>
          </p:nvPr>
        </p:nvSpPr>
        <p:spPr/>
        <p:txBody>
          <a:bodyPr/>
          <a:lstStyle/>
          <a:p>
            <a:r>
              <a:rPr lang="en-AU" dirty="0"/>
              <a:t>Differentiators</a:t>
            </a:r>
          </a:p>
        </p:txBody>
      </p:sp>
      <p:sp>
        <p:nvSpPr>
          <p:cNvPr id="3" name="Text Placeholder 6">
            <a:extLst>
              <a:ext uri="{FF2B5EF4-FFF2-40B4-BE49-F238E27FC236}">
                <a16:creationId xmlns:a16="http://schemas.microsoft.com/office/drawing/2014/main" id="{D8274FC7-2F57-4740-BAE3-61B1A0CD56C7}"/>
              </a:ext>
            </a:extLst>
          </p:cNvPr>
          <p:cNvSpPr>
            <a:spLocks noGrp="1"/>
          </p:cNvSpPr>
          <p:nvPr/>
        </p:nvSpPr>
        <p:spPr>
          <a:xfrm>
            <a:off x="61495" y="1077587"/>
            <a:ext cx="6627171" cy="4635115"/>
          </a:xfrm>
          <a:prstGeom prst="rect">
            <a:avLst/>
          </a:prstGeom>
        </p:spPr>
        <p:txBody>
          <a:bodyPr vert="horz" wrap="square" lIns="365760"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tx2"/>
                </a:solidFill>
              </a:rPr>
              <a:t>Programmer Productivity</a:t>
            </a:r>
          </a:p>
          <a:p>
            <a:pPr marL="0" indent="0">
              <a:buNone/>
            </a:pPr>
            <a:r>
              <a:rPr lang="en-US" sz="1600" dirty="0">
                <a:solidFill>
                  <a:schemeClr val="bg2">
                    <a:lumMod val="25000"/>
                  </a:schemeClr>
                </a:solidFill>
              </a:rPr>
              <a:t>	Declarative SQL like language</a:t>
            </a:r>
          </a:p>
          <a:p>
            <a:pPr marL="0" indent="0">
              <a:buNone/>
            </a:pPr>
            <a:r>
              <a:rPr lang="en-US" sz="1600" dirty="0">
                <a:solidFill>
                  <a:schemeClr val="bg2">
                    <a:lumMod val="25000"/>
                  </a:schemeClr>
                </a:solidFill>
              </a:rPr>
              <a:t>	Built-in temporal semantics</a:t>
            </a:r>
          </a:p>
          <a:p>
            <a:pPr marL="0" indent="0">
              <a:buNone/>
            </a:pPr>
            <a:endParaRPr lang="en-US" sz="2800" dirty="0">
              <a:solidFill>
                <a:schemeClr val="bg2">
                  <a:lumMod val="25000"/>
                </a:schemeClr>
              </a:solidFill>
            </a:endParaRPr>
          </a:p>
          <a:p>
            <a:pPr marL="0" indent="0">
              <a:buNone/>
            </a:pPr>
            <a:r>
              <a:rPr lang="en-US" sz="2800" dirty="0">
                <a:solidFill>
                  <a:schemeClr val="tx2"/>
                </a:solidFill>
              </a:rPr>
              <a:t>Ease of Getting Started</a:t>
            </a:r>
          </a:p>
          <a:p>
            <a:pPr marL="0" indent="0">
              <a:buNone/>
            </a:pPr>
            <a:r>
              <a:rPr lang="en-US" sz="1600" dirty="0">
                <a:solidFill>
                  <a:schemeClr val="bg2">
                    <a:lumMod val="25000"/>
                  </a:schemeClr>
                </a:solidFill>
              </a:rPr>
              <a:t>	Integrations with sources, sinks, &amp; ML</a:t>
            </a:r>
          </a:p>
          <a:p>
            <a:pPr marL="0" indent="0">
              <a:buNone/>
            </a:pPr>
            <a:r>
              <a:rPr lang="en-US" sz="1600" dirty="0">
                <a:solidFill>
                  <a:schemeClr val="bg2">
                    <a:lumMod val="25000"/>
                  </a:schemeClr>
                </a:solidFill>
              </a:rPr>
              <a:t>	Build real-time dashboards in minutes</a:t>
            </a:r>
          </a:p>
          <a:p>
            <a:pPr marL="0" indent="0">
              <a:buNone/>
            </a:pPr>
            <a:endParaRPr lang="en-US" sz="2800" dirty="0">
              <a:solidFill>
                <a:schemeClr val="bg2">
                  <a:lumMod val="25000"/>
                </a:schemeClr>
              </a:solidFill>
            </a:endParaRPr>
          </a:p>
          <a:p>
            <a:pPr marL="0" indent="0">
              <a:buNone/>
            </a:pPr>
            <a:r>
              <a:rPr lang="en-US" sz="2800" dirty="0">
                <a:solidFill>
                  <a:schemeClr val="tx2"/>
                </a:solidFill>
              </a:rPr>
              <a:t>Lowest Total Cost of Ownership(TCO)</a:t>
            </a:r>
          </a:p>
          <a:p>
            <a:pPr marL="0" indent="0">
              <a:buNone/>
            </a:pPr>
            <a:r>
              <a:rPr lang="en-US" sz="1600" dirty="0">
                <a:solidFill>
                  <a:schemeClr val="bg2">
                    <a:lumMod val="25000"/>
                  </a:schemeClr>
                </a:solidFill>
              </a:rPr>
              <a:t>	Fully managed service</a:t>
            </a:r>
          </a:p>
          <a:p>
            <a:pPr marL="0" indent="0">
              <a:buNone/>
            </a:pPr>
            <a:r>
              <a:rPr lang="en-US" sz="1600" dirty="0">
                <a:solidFill>
                  <a:schemeClr val="bg2">
                    <a:lumMod val="25000"/>
                  </a:schemeClr>
                </a:solidFill>
              </a:rPr>
              <a:t>	No cluster topology management required</a:t>
            </a:r>
          </a:p>
          <a:p>
            <a:pPr marL="0" indent="0">
              <a:buNone/>
            </a:pPr>
            <a:r>
              <a:rPr lang="en-US" sz="1600" dirty="0">
                <a:solidFill>
                  <a:schemeClr val="bg2">
                    <a:lumMod val="25000"/>
                  </a:schemeClr>
                </a:solidFill>
              </a:rPr>
              <a:t>	Seamless scalability</a:t>
            </a:r>
          </a:p>
          <a:p>
            <a:pPr marL="0" indent="0">
              <a:buNone/>
            </a:pPr>
            <a:r>
              <a:rPr lang="en-US" sz="1600" dirty="0">
                <a:solidFill>
                  <a:schemeClr val="bg2">
                    <a:lumMod val="25000"/>
                  </a:schemeClr>
                </a:solidFill>
              </a:rPr>
              <a:t>	Usage based pricing</a:t>
            </a:r>
          </a:p>
        </p:txBody>
      </p:sp>
      <p:sp>
        <p:nvSpPr>
          <p:cNvPr id="4" name="TextBox 9">
            <a:extLst>
              <a:ext uri="{FF2B5EF4-FFF2-40B4-BE49-F238E27FC236}">
                <a16:creationId xmlns:a16="http://schemas.microsoft.com/office/drawing/2014/main" id="{39025B1E-5487-4188-872A-ECE0FF8D35B1}"/>
              </a:ext>
            </a:extLst>
          </p:cNvPr>
          <p:cNvSpPr txBox="1"/>
          <p:nvPr/>
        </p:nvSpPr>
        <p:spPr>
          <a:xfrm>
            <a:off x="7910479" y="735956"/>
            <a:ext cx="2988919"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1,915 lines of code with Apache Storm</a:t>
            </a:r>
          </a:p>
        </p:txBody>
      </p:sp>
      <p:sp>
        <p:nvSpPr>
          <p:cNvPr id="5" name="Text Box 2">
            <a:extLst>
              <a:ext uri="{FF2B5EF4-FFF2-40B4-BE49-F238E27FC236}">
                <a16:creationId xmlns:a16="http://schemas.microsoft.com/office/drawing/2014/main" id="{117A1C34-AB5C-462C-B3E9-E6749C21E6AA}"/>
              </a:ext>
            </a:extLst>
          </p:cNvPr>
          <p:cNvSpPr txBox="1">
            <a:spLocks noChangeArrowheads="1"/>
          </p:cNvSpPr>
          <p:nvPr/>
        </p:nvSpPr>
        <p:spPr bwMode="auto">
          <a:xfrm>
            <a:off x="6885893" y="1071164"/>
            <a:ext cx="5038095" cy="4360933"/>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rot="0" vert="horz" wrap="square" lIns="93260" tIns="46630" rIns="93260" bIns="46630" anchor="t" anchorCtr="0">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r>
              <a:rPr lang="en-US" sz="1000" dirty="0">
                <a:solidFill>
                  <a:schemeClr val="tx1"/>
                </a:solidFill>
                <a:latin typeface="Consolas" panose="020B0609020204030204" pitchFamily="49" charset="0"/>
              </a:rPr>
              <a:t>@ApplicationAnnotation(name="</a:t>
            </a:r>
            <a:r>
              <a:rPr lang="en-US" sz="1000" dirty="0" err="1">
                <a:solidFill>
                  <a:schemeClr val="tx1"/>
                </a:solidFill>
                <a:latin typeface="Consolas" panose="020B0609020204030204" pitchFamily="49" charset="0"/>
              </a:rPr>
              <a:t>WordCountDemo</a:t>
            </a:r>
            <a:r>
              <a:rPr lang="en-US" sz="1000" dirty="0">
                <a:solidFill>
                  <a:schemeClr val="tx1"/>
                </a:solidFill>
                <a:latin typeface="Consolas" panose="020B0609020204030204" pitchFamily="49" charset="0"/>
              </a:rPr>
              <a:t>")</a:t>
            </a:r>
          </a:p>
          <a:p>
            <a:r>
              <a:rPr lang="en-US" sz="1000" dirty="0">
                <a:solidFill>
                  <a:schemeClr val="tx1"/>
                </a:solidFill>
                <a:latin typeface="Consolas" panose="020B0609020204030204" pitchFamily="49" charset="0"/>
              </a:rPr>
              <a:t>public class Application implements </a:t>
            </a:r>
            <a:r>
              <a:rPr lang="en-US" sz="1000" dirty="0" err="1">
                <a:solidFill>
                  <a:schemeClr val="tx1"/>
                </a:solidFill>
                <a:latin typeface="Consolas" panose="020B0609020204030204" pitchFamily="49" charset="0"/>
              </a:rPr>
              <a:t>StreamingApplication</a:t>
            </a:r>
            <a:endParaRPr lang="en-US" sz="1000" dirty="0">
              <a:solidFill>
                <a:schemeClr val="tx1"/>
              </a:solidFill>
              <a:latin typeface="Consolas" panose="020B0609020204030204" pitchFamily="49" charset="0"/>
            </a:endParaRPr>
          </a:p>
          <a:p>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protected String </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 "com/</a:t>
            </a:r>
            <a:r>
              <a:rPr lang="en-US" sz="1000" dirty="0" err="1">
                <a:solidFill>
                  <a:schemeClr val="tx1"/>
                </a:solidFill>
                <a:latin typeface="Consolas" panose="020B0609020204030204" pitchFamily="49" charset="0"/>
              </a:rPr>
              <a:t>datatorrent</a:t>
            </a:r>
            <a:r>
              <a:rPr lang="en-US" sz="1000" dirty="0">
                <a:solidFill>
                  <a:schemeClr val="tx1"/>
                </a:solidFill>
                <a:latin typeface="Consolas" panose="020B0609020204030204" pitchFamily="49" charset="0"/>
              </a:rPr>
              <a:t>/demos/</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/samplefile.txt";  </a:t>
            </a:r>
          </a:p>
          <a:p>
            <a:pPr lvl="1" algn="ctr"/>
            <a:r>
              <a:rPr lang="en-US" sz="1000" dirty="0">
                <a:solidFill>
                  <a:schemeClr val="tx1"/>
                </a:solidFill>
                <a:latin typeface="Consolas" panose="020B0609020204030204" pitchFamily="49" charset="0"/>
              </a:rPr>
              <a:t>private Locality </a:t>
            </a:r>
            <a:r>
              <a:rPr lang="en-US" sz="1000" dirty="0" err="1">
                <a:solidFill>
                  <a:schemeClr val="tx1"/>
                </a:solidFill>
                <a:latin typeface="Consolas" panose="020B0609020204030204" pitchFamily="49" charset="0"/>
              </a:rPr>
              <a:t>locality</a:t>
            </a:r>
            <a:r>
              <a:rPr lang="en-US" sz="1000" dirty="0">
                <a:solidFill>
                  <a:schemeClr val="tx1"/>
                </a:solidFill>
                <a:latin typeface="Consolas" panose="020B0609020204030204" pitchFamily="49" charset="0"/>
              </a:rPr>
              <a:t> = null;   </a:t>
            </a:r>
          </a:p>
          <a:p>
            <a:pPr lvl="1"/>
            <a:endParaRPr lang="en-US" sz="1000" dirty="0">
              <a:solidFill>
                <a:schemeClr val="tx1"/>
              </a:solidFill>
              <a:latin typeface="Consolas" panose="020B0609020204030204" pitchFamily="49" charset="0"/>
            </a:endParaRPr>
          </a:p>
          <a:p>
            <a:pPr lvl="1"/>
            <a:r>
              <a:rPr lang="en-US" sz="1000" dirty="0">
                <a:solidFill>
                  <a:schemeClr val="tx1"/>
                </a:solidFill>
                <a:latin typeface="Consolas" panose="020B0609020204030204" pitchFamily="49" charset="0"/>
              </a:rPr>
              <a:t>@Override  public void </a:t>
            </a:r>
            <a:r>
              <a:rPr lang="en-US" sz="1000" dirty="0" err="1">
                <a:solidFill>
                  <a:schemeClr val="tx1"/>
                </a:solidFill>
                <a:latin typeface="Consolas" panose="020B0609020204030204" pitchFamily="49" charset="0"/>
              </a:rPr>
              <a:t>populateDAG</a:t>
            </a:r>
            <a:r>
              <a:rPr lang="en-US" sz="1000" dirty="0">
                <a:solidFill>
                  <a:schemeClr val="tx1"/>
                </a:solidFill>
                <a:latin typeface="Consolas" panose="020B0609020204030204" pitchFamily="49" charset="0"/>
              </a:rPr>
              <a:t>(DAG </a:t>
            </a:r>
            <a:r>
              <a:rPr lang="en-US" sz="1000" dirty="0" err="1">
                <a:solidFill>
                  <a:schemeClr val="tx1"/>
                </a:solidFill>
                <a:latin typeface="Consolas" panose="020B0609020204030204" pitchFamily="49" charset="0"/>
              </a:rPr>
              <a:t>dag</a:t>
            </a:r>
            <a:r>
              <a:rPr lang="en-US" sz="1000" dirty="0">
                <a:solidFill>
                  <a:schemeClr val="tx1"/>
                </a:solidFill>
                <a:latin typeface="Consolas" panose="020B0609020204030204" pitchFamily="49" charset="0"/>
              </a:rPr>
              <a:t>, Configuration </a:t>
            </a:r>
            <a:r>
              <a:rPr lang="en-US" sz="1000" dirty="0" err="1">
                <a:solidFill>
                  <a:schemeClr val="tx1"/>
                </a:solidFill>
                <a:latin typeface="Consolas" panose="020B0609020204030204" pitchFamily="49" charset="0"/>
              </a:rPr>
              <a:t>conf</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a:t>
            </a:r>
          </a:p>
          <a:p>
            <a:pPr lvl="2"/>
            <a:r>
              <a:rPr lang="en-US" sz="1000" dirty="0">
                <a:solidFill>
                  <a:schemeClr val="tx1"/>
                </a:solidFill>
                <a:latin typeface="Consolas" panose="020B0609020204030204" pitchFamily="49" charset="0"/>
              </a:rPr>
              <a:t>locality = </a:t>
            </a:r>
            <a:r>
              <a:rPr lang="en-US" sz="1000" dirty="0" err="1">
                <a:solidFill>
                  <a:schemeClr val="tx1"/>
                </a:solidFill>
                <a:latin typeface="Consolas" panose="020B0609020204030204" pitchFamily="49" charset="0"/>
              </a:rPr>
              <a:t>Locality.CONTAINER_LOCAL</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input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 new </a:t>
            </a:r>
            <a:r>
              <a:rPr lang="en-US" sz="1000" dirty="0" err="1">
                <a:solidFill>
                  <a:schemeClr val="tx1"/>
                </a:solidFill>
                <a:latin typeface="Consolas" panose="020B0609020204030204" pitchFamily="49" charset="0"/>
              </a:rPr>
              <a:t>WordCountInputOperator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input.setFileName</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fileName</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r>
              <a:rPr lang="en-US" sz="1000" dirty="0" err="1">
                <a:solidFill>
                  <a:schemeClr val="tx1"/>
                </a:solidFill>
                <a:latin typeface="Consolas" panose="020B0609020204030204" pitchFamily="49" charset="0"/>
              </a:rPr>
              <a:t>wordCount</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("count", new </a:t>
            </a:r>
            <a:r>
              <a:rPr lang="en-US" sz="1000" dirty="0" err="1">
                <a:solidFill>
                  <a:schemeClr val="tx1"/>
                </a:solidFill>
                <a:latin typeface="Consolas" panose="020B0609020204030204" pitchFamily="49" charset="0"/>
              </a:rPr>
              <a:t>UniqueCounter</a:t>
            </a:r>
            <a:r>
              <a:rPr lang="en-US" sz="1000" dirty="0">
                <a:solidFill>
                  <a:schemeClr val="tx1"/>
                </a:solidFill>
                <a:latin typeface="Consolas" panose="020B0609020204030204" pitchFamily="49" charset="0"/>
              </a:rPr>
              <a:t>&lt;String&gt;());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wordinput</a:t>
            </a:r>
            <a:r>
              <a:rPr lang="en-US" sz="1000" dirty="0">
                <a:solidFill>
                  <a:schemeClr val="tx1"/>
                </a:solidFill>
                <a:latin typeface="Consolas" panose="020B0609020204030204" pitchFamily="49" charset="0"/>
              </a:rPr>
              <a:t>-count", </a:t>
            </a:r>
            <a:r>
              <a:rPr lang="en-US" sz="1000" dirty="0" err="1">
                <a:solidFill>
                  <a:schemeClr val="tx1"/>
                </a:solidFill>
                <a:latin typeface="Consolas" panose="020B0609020204030204" pitchFamily="49" charset="0"/>
              </a:rPr>
              <a:t>input.outputPort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wordCount.data</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setLocality</a:t>
            </a:r>
            <a:r>
              <a:rPr lang="en-US" sz="1000" dirty="0">
                <a:solidFill>
                  <a:schemeClr val="tx1"/>
                </a:solidFill>
                <a:latin typeface="Consolas" panose="020B0609020204030204" pitchFamily="49" charset="0"/>
              </a:rPr>
              <a:t>(locality);     </a:t>
            </a:r>
          </a:p>
          <a:p>
            <a:pPr lvl="2"/>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a:t>
            </a:r>
            <a:r>
              <a:rPr lang="en-US" sz="1000" dirty="0">
                <a:solidFill>
                  <a:schemeClr val="tx1"/>
                </a:solidFill>
                <a:latin typeface="Consolas" panose="020B0609020204030204" pitchFamily="49" charset="0"/>
              </a:rPr>
              <a:t> = </a:t>
            </a:r>
            <a:r>
              <a:rPr lang="en-US" sz="1000" dirty="0" err="1">
                <a:solidFill>
                  <a:schemeClr val="tx1"/>
                </a:solidFill>
                <a:latin typeface="Consolas" panose="020B0609020204030204" pitchFamily="49" charset="0"/>
              </a:rPr>
              <a:t>dag.addOperator</a:t>
            </a:r>
            <a:r>
              <a:rPr lang="en-US" sz="1000" dirty="0">
                <a:solidFill>
                  <a:schemeClr val="tx1"/>
                </a:solidFill>
                <a:latin typeface="Consolas" panose="020B0609020204030204" pitchFamily="49" charset="0"/>
              </a:rPr>
              <a:t>("console", new </a:t>
            </a:r>
            <a:r>
              <a:rPr lang="en-US" sz="1000" dirty="0" err="1">
                <a:solidFill>
                  <a:schemeClr val="tx1"/>
                </a:solidFill>
                <a:latin typeface="Consolas" panose="020B0609020204030204" pitchFamily="49" charset="0"/>
              </a:rPr>
              <a:t>ConsoleOutputOperator</a:t>
            </a:r>
            <a:r>
              <a:rPr lang="en-US" sz="1000" dirty="0">
                <a:solidFill>
                  <a:schemeClr val="tx1"/>
                </a:solidFill>
                <a:latin typeface="Consolas" panose="020B0609020204030204" pitchFamily="49" charset="0"/>
              </a:rPr>
              <a:t>());    </a:t>
            </a:r>
          </a:p>
          <a:p>
            <a:pPr lvl="2"/>
            <a:r>
              <a:rPr lang="en-US" sz="1000" dirty="0" err="1">
                <a:solidFill>
                  <a:schemeClr val="tx1"/>
                </a:solidFill>
                <a:latin typeface="Consolas" panose="020B0609020204030204" pitchFamily="49" charset="0"/>
              </a:rPr>
              <a:t>dag.addStream</a:t>
            </a:r>
            <a:r>
              <a:rPr lang="en-US" sz="1000" dirty="0">
                <a:solidFill>
                  <a:schemeClr val="tx1"/>
                </a:solidFill>
                <a:latin typeface="Consolas" panose="020B0609020204030204" pitchFamily="49" charset="0"/>
              </a:rPr>
              <a:t>("count-console",</a:t>
            </a:r>
            <a:r>
              <a:rPr lang="en-US" sz="1000" dirty="0" err="1">
                <a:solidFill>
                  <a:schemeClr val="tx1"/>
                </a:solidFill>
                <a:latin typeface="Consolas" panose="020B0609020204030204" pitchFamily="49" charset="0"/>
              </a:rPr>
              <a:t>wordCount.count</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consoleOperator.input</a:t>
            </a:r>
            <a:r>
              <a:rPr lang="en-US" sz="1000" dirty="0">
                <a:solidFill>
                  <a:schemeClr val="tx1"/>
                </a:solidFill>
                <a:latin typeface="Consolas" panose="020B0609020204030204" pitchFamily="49" charset="0"/>
              </a:rPr>
              <a:t>);  </a:t>
            </a:r>
          </a:p>
          <a:p>
            <a:pPr lvl="1"/>
            <a:r>
              <a:rPr lang="en-US" sz="1000" dirty="0">
                <a:solidFill>
                  <a:schemeClr val="tx1"/>
                </a:solidFill>
                <a:latin typeface="Consolas" panose="020B0609020204030204" pitchFamily="49" charset="0"/>
              </a:rPr>
              <a:t> }   </a:t>
            </a:r>
          </a:p>
          <a:p>
            <a:r>
              <a:rPr lang="en-US" sz="1000" dirty="0">
                <a:solidFill>
                  <a:schemeClr val="tx1"/>
                </a:solidFill>
                <a:latin typeface="Consolas" panose="020B0609020204030204" pitchFamily="49" charset="0"/>
                <a:ea typeface="Times New Roman" panose="02020603050405020304" pitchFamily="18" charset="0"/>
              </a:rPr>
              <a:t>}</a:t>
            </a:r>
          </a:p>
        </p:txBody>
      </p:sp>
      <p:sp>
        <p:nvSpPr>
          <p:cNvPr id="6" name="TextBox 11">
            <a:extLst>
              <a:ext uri="{FF2B5EF4-FFF2-40B4-BE49-F238E27FC236}">
                <a16:creationId xmlns:a16="http://schemas.microsoft.com/office/drawing/2014/main" id="{CC311172-502B-46B4-BBCC-52DEBDB9F884}"/>
              </a:ext>
            </a:extLst>
          </p:cNvPr>
          <p:cNvSpPr txBox="1"/>
          <p:nvPr/>
        </p:nvSpPr>
        <p:spPr>
          <a:xfrm>
            <a:off x="7839209" y="5122832"/>
            <a:ext cx="3131461"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i="0" u="none" strike="noStrike" kern="0" cap="none" spc="0" normalizeH="0" baseline="0" noProof="0" dirty="0">
                <a:ln>
                  <a:noFill/>
                </a:ln>
                <a:solidFill>
                  <a:schemeClr val="bg2">
                    <a:lumMod val="50000"/>
                  </a:schemeClr>
                </a:solidFill>
                <a:effectLst/>
                <a:uLnTx/>
                <a:uFillTx/>
                <a:latin typeface="+mn-lt"/>
              </a:rPr>
              <a:t>3 lines of SQL in Azure Stream Analytics</a:t>
            </a:r>
          </a:p>
        </p:txBody>
      </p:sp>
      <p:sp>
        <p:nvSpPr>
          <p:cNvPr id="7" name="Rectangle 6">
            <a:extLst>
              <a:ext uri="{FF2B5EF4-FFF2-40B4-BE49-F238E27FC236}">
                <a16:creationId xmlns:a16="http://schemas.microsoft.com/office/drawing/2014/main" id="{B4C1BEF3-4B50-489D-87F3-0C091D4F8E83}"/>
              </a:ext>
            </a:extLst>
          </p:cNvPr>
          <p:cNvSpPr/>
          <p:nvPr/>
        </p:nvSpPr>
        <p:spPr>
          <a:xfrm>
            <a:off x="7423740" y="5544021"/>
            <a:ext cx="3962400" cy="832023"/>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115000"/>
              </a:lnSpc>
              <a:spcAft>
                <a:spcPts val="408"/>
              </a:spcAft>
            </a:pPr>
            <a:r>
              <a:rPr lang="en-US" sz="1200" spc="-71" dirty="0">
                <a:latin typeface="Consolas" panose="020B0609020204030204" pitchFamily="49" charset="0"/>
              </a:rPr>
              <a:t>SELECT </a:t>
            </a:r>
            <a:r>
              <a:rPr lang="en-US" sz="1200" spc="-71" dirty="0" err="1">
                <a:latin typeface="Consolas" panose="020B0609020204030204" pitchFamily="49" charset="0"/>
              </a:rPr>
              <a:t>Avg</a:t>
            </a:r>
            <a:r>
              <a:rPr lang="en-US" sz="1200" spc="-71" dirty="0">
                <a:latin typeface="Consolas" panose="020B0609020204030204" pitchFamily="49" charset="0"/>
              </a:rPr>
              <a:t>(Purchase), </a:t>
            </a:r>
            <a:r>
              <a:rPr lang="en-US" sz="1200" spc="-71" dirty="0" err="1">
                <a:latin typeface="Consolas" panose="020B0609020204030204" pitchFamily="49" charset="0"/>
              </a:rPr>
              <a:t>ScoreTollId</a:t>
            </a:r>
            <a:r>
              <a:rPr lang="en-US" sz="1200" spc="-71" dirty="0">
                <a:latin typeface="Consolas" panose="020B0609020204030204" pitchFamily="49" charset="0"/>
              </a:rPr>
              <a:t>, Count(*)</a:t>
            </a:r>
          </a:p>
          <a:p>
            <a:pPr>
              <a:lnSpc>
                <a:spcPct val="115000"/>
              </a:lnSpc>
              <a:spcAft>
                <a:spcPts val="408"/>
              </a:spcAft>
            </a:pPr>
            <a:r>
              <a:rPr lang="en-US" sz="1200" spc="-71" dirty="0">
                <a:latin typeface="Consolas" panose="020B0609020204030204" pitchFamily="49" charset="0"/>
              </a:rPr>
              <a:t>FROM </a:t>
            </a:r>
            <a:r>
              <a:rPr lang="en-US" sz="1200" spc="-71" dirty="0" err="1">
                <a:latin typeface="Consolas" panose="020B0609020204030204" pitchFamily="49" charset="0"/>
              </a:rPr>
              <a:t>GameDataStream</a:t>
            </a:r>
            <a:endParaRPr lang="en-US" sz="1200" spc="-71" dirty="0">
              <a:latin typeface="Consolas" panose="020B0609020204030204" pitchFamily="49" charset="0"/>
            </a:endParaRPr>
          </a:p>
          <a:p>
            <a:pPr>
              <a:lnSpc>
                <a:spcPct val="115000"/>
              </a:lnSpc>
              <a:spcAft>
                <a:spcPts val="408"/>
              </a:spcAft>
            </a:pPr>
            <a:r>
              <a:rPr lang="en-US" sz="1200" spc="-71" dirty="0">
                <a:latin typeface="Consolas" panose="020B0609020204030204" pitchFamily="49" charset="0"/>
              </a:rPr>
              <a:t>GROUP BY </a:t>
            </a:r>
            <a:r>
              <a:rPr lang="en-US" sz="1200" spc="-71" dirty="0" err="1">
                <a:latin typeface="Consolas" panose="020B0609020204030204" pitchFamily="49" charset="0"/>
              </a:rPr>
              <a:t>TumblingWindows</a:t>
            </a:r>
            <a:r>
              <a:rPr lang="en-US" sz="1200" spc="-71" dirty="0">
                <a:latin typeface="Consolas" panose="020B0609020204030204" pitchFamily="49" charset="0"/>
              </a:rPr>
              <a:t>(5, Minute), Score</a:t>
            </a:r>
          </a:p>
        </p:txBody>
      </p:sp>
    </p:spTree>
    <p:extLst>
      <p:ext uri="{BB962C8B-B14F-4D97-AF65-F5344CB8AC3E}">
        <p14:creationId xmlns:p14="http://schemas.microsoft.com/office/powerpoint/2010/main" val="143745320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183B-8C1F-4E22-80BA-704E8A2347F5}"/>
              </a:ext>
            </a:extLst>
          </p:cNvPr>
          <p:cNvSpPr>
            <a:spLocks noGrp="1"/>
          </p:cNvSpPr>
          <p:nvPr>
            <p:ph type="title"/>
          </p:nvPr>
        </p:nvSpPr>
        <p:spPr/>
        <p:txBody>
          <a:bodyPr/>
          <a:lstStyle/>
          <a:p>
            <a:r>
              <a:rPr lang="en-AU" dirty="0"/>
              <a:t>Stream Analytics Job</a:t>
            </a:r>
          </a:p>
        </p:txBody>
      </p:sp>
      <p:sp>
        <p:nvSpPr>
          <p:cNvPr id="3" name="Text Placeholder 4">
            <a:extLst>
              <a:ext uri="{FF2B5EF4-FFF2-40B4-BE49-F238E27FC236}">
                <a16:creationId xmlns:a16="http://schemas.microsoft.com/office/drawing/2014/main" id="{27E01FAE-98BE-4088-97FA-1ED14327C7FC}"/>
              </a:ext>
            </a:extLst>
          </p:cNvPr>
          <p:cNvSpPr>
            <a:spLocks noGrp="1"/>
          </p:cNvSpPr>
          <p:nvPr/>
        </p:nvSpPr>
        <p:spPr>
          <a:xfrm>
            <a:off x="304800" y="1136141"/>
            <a:ext cx="11887200" cy="24806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2"/>
                </a:solidFill>
              </a:rPr>
              <a:t>Users construct and deploy jobs to Azure Stream Analytics</a:t>
            </a:r>
          </a:p>
          <a:p>
            <a:pPr marL="0" indent="0">
              <a:buNone/>
            </a:pPr>
            <a:endParaRPr lang="en-US" sz="2400" dirty="0"/>
          </a:p>
          <a:p>
            <a:pPr marL="0" indent="0">
              <a:buNone/>
            </a:pPr>
            <a:r>
              <a:rPr lang="en-US" sz="2400" dirty="0">
                <a:solidFill>
                  <a:schemeClr val="tx2"/>
                </a:solidFill>
              </a:rPr>
              <a:t>Job definition includes inputs, a query, and output</a:t>
            </a:r>
            <a:endParaRPr lang="en-US" sz="2000" dirty="0">
              <a:solidFill>
                <a:schemeClr val="tx2"/>
              </a:solidFill>
            </a:endParaRPr>
          </a:p>
          <a:p>
            <a:pPr marL="0" indent="0">
              <a:buNone/>
            </a:pPr>
            <a:r>
              <a:rPr lang="en-US" sz="1600" b="1" dirty="0"/>
              <a:t>	Inputs</a:t>
            </a:r>
            <a:r>
              <a:rPr lang="en-US" sz="1600" dirty="0"/>
              <a:t> are from where the job reads the data stream</a:t>
            </a:r>
          </a:p>
          <a:p>
            <a:pPr marL="0" indent="0">
              <a:buNone/>
            </a:pPr>
            <a:r>
              <a:rPr lang="en-US" sz="1600" dirty="0"/>
              <a:t>	</a:t>
            </a:r>
            <a:r>
              <a:rPr lang="en-US" sz="1600" b="1" dirty="0"/>
              <a:t>Query</a:t>
            </a:r>
            <a:r>
              <a:rPr lang="en-US" sz="1600" dirty="0"/>
              <a:t> runs for perpetuity unless explicitly stopped and transforms the input stream</a:t>
            </a:r>
          </a:p>
          <a:p>
            <a:pPr marL="0" indent="0">
              <a:buNone/>
            </a:pPr>
            <a:r>
              <a:rPr lang="en-US" sz="1600" dirty="0"/>
              <a:t>	</a:t>
            </a:r>
            <a:r>
              <a:rPr lang="en-US" sz="1600" b="1" dirty="0"/>
              <a:t>Output</a:t>
            </a:r>
            <a:r>
              <a:rPr lang="en-US" sz="1600" dirty="0"/>
              <a:t> is where the job sends the job results to</a:t>
            </a:r>
          </a:p>
          <a:p>
            <a:pPr marL="0" indent="0">
              <a:buNone/>
            </a:pPr>
            <a:endParaRPr lang="en-US" sz="2000" dirty="0"/>
          </a:p>
        </p:txBody>
      </p:sp>
      <p:pic>
        <p:nvPicPr>
          <p:cNvPr id="4" name="Picture 3">
            <a:extLst>
              <a:ext uri="{FF2B5EF4-FFF2-40B4-BE49-F238E27FC236}">
                <a16:creationId xmlns:a16="http://schemas.microsoft.com/office/drawing/2014/main" id="{117D9590-3D6B-459B-80DB-EEA63EB736CE}"/>
              </a:ext>
            </a:extLst>
          </p:cNvPr>
          <p:cNvPicPr>
            <a:picLocks noChangeAspect="1"/>
          </p:cNvPicPr>
          <p:nvPr/>
        </p:nvPicPr>
        <p:blipFill>
          <a:blip r:embed="rId2"/>
          <a:stretch>
            <a:fillRect/>
          </a:stretch>
        </p:blipFill>
        <p:spPr>
          <a:xfrm>
            <a:off x="3695700" y="3772356"/>
            <a:ext cx="5105400" cy="2003385"/>
          </a:xfrm>
          <a:prstGeom prst="rect">
            <a:avLst/>
          </a:prstGeom>
        </p:spPr>
      </p:pic>
    </p:spTree>
    <p:extLst>
      <p:ext uri="{BB962C8B-B14F-4D97-AF65-F5344CB8AC3E}">
        <p14:creationId xmlns:p14="http://schemas.microsoft.com/office/powerpoint/2010/main" val="282456623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6AF7-9548-4ADF-A682-CEC329983E39}"/>
              </a:ext>
            </a:extLst>
          </p:cNvPr>
          <p:cNvSpPr>
            <a:spLocks noGrp="1"/>
          </p:cNvSpPr>
          <p:nvPr>
            <p:ph type="title"/>
          </p:nvPr>
        </p:nvSpPr>
        <p:spPr/>
        <p:txBody>
          <a:bodyPr/>
          <a:lstStyle/>
          <a:p>
            <a:r>
              <a:rPr lang="en-AU" dirty="0"/>
              <a:t>Example Scenario: Tolling Stations</a:t>
            </a:r>
          </a:p>
        </p:txBody>
      </p:sp>
      <p:pic>
        <p:nvPicPr>
          <p:cNvPr id="3" name="table">
            <a:extLst>
              <a:ext uri="{FF2B5EF4-FFF2-40B4-BE49-F238E27FC236}">
                <a16:creationId xmlns:a16="http://schemas.microsoft.com/office/drawing/2014/main" id="{D1FB598D-ECE4-49EA-A912-6D243DAB914A}"/>
              </a:ext>
            </a:extLst>
          </p:cNvPr>
          <p:cNvPicPr>
            <a:picLocks noChangeAspect="1"/>
          </p:cNvPicPr>
          <p:nvPr/>
        </p:nvPicPr>
        <p:blipFill>
          <a:blip r:embed="rId2"/>
          <a:stretch>
            <a:fillRect/>
          </a:stretch>
        </p:blipFill>
        <p:spPr>
          <a:xfrm>
            <a:off x="373821" y="2267186"/>
            <a:ext cx="6385555" cy="1622350"/>
          </a:xfrm>
          <a:prstGeom prst="rect">
            <a:avLst/>
          </a:prstGeom>
        </p:spPr>
      </p:pic>
      <p:sp>
        <p:nvSpPr>
          <p:cNvPr id="4" name="TextBox 6">
            <a:extLst>
              <a:ext uri="{FF2B5EF4-FFF2-40B4-BE49-F238E27FC236}">
                <a16:creationId xmlns:a16="http://schemas.microsoft.com/office/drawing/2014/main" id="{04A8E0E2-7CE0-4FF7-9F24-D35FCB92FC33}"/>
              </a:ext>
            </a:extLst>
          </p:cNvPr>
          <p:cNvSpPr txBox="1"/>
          <p:nvPr/>
        </p:nvSpPr>
        <p:spPr>
          <a:xfrm>
            <a:off x="426424" y="2038853"/>
            <a:ext cx="591267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1400" b="1" spc="-71" dirty="0" err="1">
                <a:solidFill>
                  <a:schemeClr val="accent4">
                    <a:lumMod val="25000"/>
                  </a:schemeClr>
                </a:solidFill>
                <a:latin typeface="Segoe UI Light" panose="020B0502040204020203" pitchFamily="34" charset="0"/>
              </a:rPr>
              <a:t>EntryStream</a:t>
            </a:r>
            <a:r>
              <a:rPr lang="en-US" sz="1400" spc="-71" dirty="0">
                <a:solidFill>
                  <a:schemeClr val="accent4">
                    <a:lumMod val="25000"/>
                  </a:schemeClr>
                </a:solidFill>
                <a:latin typeface="Segoe UI Light" panose="020B0502040204020203" pitchFamily="34" charset="0"/>
              </a:rPr>
              <a:t> – Data stream from the Entry sensor data on vehicles entering toll booths</a:t>
            </a:r>
          </a:p>
        </p:txBody>
      </p:sp>
      <p:pic>
        <p:nvPicPr>
          <p:cNvPr id="5" name="table">
            <a:extLst>
              <a:ext uri="{FF2B5EF4-FFF2-40B4-BE49-F238E27FC236}">
                <a16:creationId xmlns:a16="http://schemas.microsoft.com/office/drawing/2014/main" id="{B457161B-722E-47FE-93EE-5C5476BAF772}"/>
              </a:ext>
            </a:extLst>
          </p:cNvPr>
          <p:cNvPicPr>
            <a:picLocks noChangeAspect="1"/>
          </p:cNvPicPr>
          <p:nvPr/>
        </p:nvPicPr>
        <p:blipFill>
          <a:blip r:embed="rId3"/>
          <a:stretch>
            <a:fillRect/>
          </a:stretch>
        </p:blipFill>
        <p:spPr>
          <a:xfrm>
            <a:off x="6893983" y="3557202"/>
            <a:ext cx="4798348" cy="1326558"/>
          </a:xfrm>
          <a:prstGeom prst="rect">
            <a:avLst/>
          </a:prstGeom>
        </p:spPr>
      </p:pic>
      <p:sp>
        <p:nvSpPr>
          <p:cNvPr id="6" name="TextBox 8">
            <a:extLst>
              <a:ext uri="{FF2B5EF4-FFF2-40B4-BE49-F238E27FC236}">
                <a16:creationId xmlns:a16="http://schemas.microsoft.com/office/drawing/2014/main" id="{908A07A3-0B5B-4624-9FD1-347BD66EBE1F}"/>
              </a:ext>
            </a:extLst>
          </p:cNvPr>
          <p:cNvSpPr txBox="1"/>
          <p:nvPr/>
        </p:nvSpPr>
        <p:spPr>
          <a:xfrm>
            <a:off x="6893983" y="3284922"/>
            <a:ext cx="5197867"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spcAft>
                <a:spcPts val="1224"/>
              </a:spcAft>
              <a:buNone/>
            </a:pPr>
            <a:r>
              <a:rPr lang="en-US" sz="1400" b="1" dirty="0" err="1">
                <a:solidFill>
                  <a:schemeClr val="accent4">
                    <a:lumMod val="25000"/>
                  </a:schemeClr>
                </a:solidFill>
                <a:latin typeface="Segoe UI Light" panose="020B0502040204020203" pitchFamily="34" charset="0"/>
              </a:rPr>
              <a:t>ExitStream</a:t>
            </a:r>
            <a:r>
              <a:rPr lang="en-US" sz="1400" dirty="0">
                <a:solidFill>
                  <a:schemeClr val="accent4">
                    <a:lumMod val="25000"/>
                  </a:schemeClr>
                </a:solidFill>
                <a:latin typeface="Segoe UI Light" panose="020B0502040204020203" pitchFamily="34" charset="0"/>
              </a:rPr>
              <a:t> - </a:t>
            </a:r>
            <a:r>
              <a:rPr lang="en-US" sz="1400" spc="-71" dirty="0">
                <a:solidFill>
                  <a:schemeClr val="accent4">
                    <a:lumMod val="25000"/>
                  </a:schemeClr>
                </a:solidFill>
                <a:latin typeface="Segoe UI Light" panose="020B0502040204020203" pitchFamily="34" charset="0"/>
              </a:rPr>
              <a:t>Data stream from  the Exit sensor on vehicles exiting toll booths</a:t>
            </a:r>
          </a:p>
        </p:txBody>
      </p:sp>
      <p:pic>
        <p:nvPicPr>
          <p:cNvPr id="7" name="table">
            <a:extLst>
              <a:ext uri="{FF2B5EF4-FFF2-40B4-BE49-F238E27FC236}">
                <a16:creationId xmlns:a16="http://schemas.microsoft.com/office/drawing/2014/main" id="{50C1C469-3D40-4D90-BB61-2845A1DF08AC}"/>
              </a:ext>
            </a:extLst>
          </p:cNvPr>
          <p:cNvPicPr>
            <a:picLocks noChangeAspect="1"/>
          </p:cNvPicPr>
          <p:nvPr/>
        </p:nvPicPr>
        <p:blipFill>
          <a:blip r:embed="rId4"/>
          <a:stretch>
            <a:fillRect/>
          </a:stretch>
        </p:blipFill>
        <p:spPr>
          <a:xfrm>
            <a:off x="2003950" y="5212119"/>
            <a:ext cx="4822730" cy="1317360"/>
          </a:xfrm>
          <a:prstGeom prst="rect">
            <a:avLst/>
          </a:prstGeom>
        </p:spPr>
      </p:pic>
      <p:sp>
        <p:nvSpPr>
          <p:cNvPr id="8" name="TextBox 10">
            <a:extLst>
              <a:ext uri="{FF2B5EF4-FFF2-40B4-BE49-F238E27FC236}">
                <a16:creationId xmlns:a16="http://schemas.microsoft.com/office/drawing/2014/main" id="{E6ABCCB5-8005-4C43-A24B-1878F2540EAA}"/>
              </a:ext>
            </a:extLst>
          </p:cNvPr>
          <p:cNvSpPr txBox="1"/>
          <p:nvPr/>
        </p:nvSpPr>
        <p:spPr>
          <a:xfrm>
            <a:off x="2003950" y="4883760"/>
            <a:ext cx="4313768" cy="21544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buNone/>
            </a:pPr>
            <a:r>
              <a:rPr lang="en-US" sz="1400" b="1" dirty="0" err="1">
                <a:solidFill>
                  <a:schemeClr val="accent4">
                    <a:lumMod val="25000"/>
                  </a:schemeClr>
                </a:solidFill>
                <a:latin typeface="Segoe UI Light" panose="020B0502040204020203" pitchFamily="34" charset="0"/>
              </a:rPr>
              <a:t>ReferenceData</a:t>
            </a:r>
            <a:r>
              <a:rPr lang="en-US" sz="1400" dirty="0">
                <a:solidFill>
                  <a:schemeClr val="accent4">
                    <a:lumMod val="25000"/>
                  </a:schemeClr>
                </a:solidFill>
                <a:latin typeface="Segoe UI Light" panose="020B0502040204020203" pitchFamily="34" charset="0"/>
              </a:rPr>
              <a:t> - Commercial vehicle registration data</a:t>
            </a:r>
          </a:p>
        </p:txBody>
      </p:sp>
      <p:sp>
        <p:nvSpPr>
          <p:cNvPr id="9" name="Rectangle 8">
            <a:extLst>
              <a:ext uri="{FF2B5EF4-FFF2-40B4-BE49-F238E27FC236}">
                <a16:creationId xmlns:a16="http://schemas.microsoft.com/office/drawing/2014/main" id="{02F2CE64-E25C-49AC-AEE9-F2D000623DEB}"/>
              </a:ext>
            </a:extLst>
          </p:cNvPr>
          <p:cNvSpPr/>
          <p:nvPr/>
        </p:nvSpPr>
        <p:spPr>
          <a:xfrm>
            <a:off x="373821" y="1087502"/>
            <a:ext cx="11658600" cy="707886"/>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dirty="0">
                <a:solidFill>
                  <a:schemeClr val="accent4">
                    <a:lumMod val="50000"/>
                  </a:schemeClr>
                </a:solidFill>
                <a:latin typeface="Segoe UI Semilight" panose="020B0402040204020203" pitchFamily="34" charset="0"/>
                <a:cs typeface="Segoe UI Semilight" panose="020B0402040204020203" pitchFamily="34" charset="0"/>
              </a:rPr>
              <a:t>Tolling stations have multiple booths (identified by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TollId</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a:t>
            </a:r>
          </a:p>
          <a:p>
            <a:r>
              <a:rPr lang="en-US" sz="2000" dirty="0">
                <a:solidFill>
                  <a:schemeClr val="accent4">
                    <a:lumMod val="50000"/>
                  </a:schemeClr>
                </a:solidFill>
                <a:latin typeface="Segoe UI Semilight" panose="020B0402040204020203" pitchFamily="34" charset="0"/>
                <a:cs typeface="Segoe UI Semilight" panose="020B0402040204020203" pitchFamily="34" charset="0"/>
              </a:rPr>
              <a:t>Each booth has two sensors: Entry and Exit that send out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EntryStream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and </a:t>
            </a:r>
            <a:r>
              <a:rPr lang="en-US" sz="2000" dirty="0" err="1">
                <a:solidFill>
                  <a:schemeClr val="accent4">
                    <a:lumMod val="50000"/>
                  </a:schemeClr>
                </a:solidFill>
                <a:latin typeface="Segoe UI Semilight" panose="020B0402040204020203" pitchFamily="34" charset="0"/>
                <a:cs typeface="Segoe UI Semilight" panose="020B0402040204020203" pitchFamily="34" charset="0"/>
              </a:rPr>
              <a:t>ExitStream</a:t>
            </a:r>
            <a:r>
              <a:rPr lang="en-US" sz="2000" dirty="0">
                <a:solidFill>
                  <a:schemeClr val="accent4">
                    <a:lumMod val="50000"/>
                  </a:schemeClr>
                </a:solidFill>
                <a:latin typeface="Segoe UI Semilight" panose="020B0402040204020203" pitchFamily="34" charset="0"/>
                <a:cs typeface="Segoe UI Semilight" panose="020B0402040204020203" pitchFamily="34" charset="0"/>
              </a:rPr>
              <a:t> respectively</a:t>
            </a:r>
          </a:p>
        </p:txBody>
      </p:sp>
    </p:spTree>
    <p:extLst>
      <p:ext uri="{BB962C8B-B14F-4D97-AF65-F5344CB8AC3E}">
        <p14:creationId xmlns:p14="http://schemas.microsoft.com/office/powerpoint/2010/main" val="120642352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DFE8E-BC1A-44C4-AE10-62A49819B133}"/>
              </a:ext>
            </a:extLst>
          </p:cNvPr>
          <p:cNvSpPr>
            <a:spLocks noGrp="1"/>
          </p:cNvSpPr>
          <p:nvPr>
            <p:ph type="title"/>
          </p:nvPr>
        </p:nvSpPr>
        <p:spPr/>
        <p:txBody>
          <a:bodyPr/>
          <a:lstStyle/>
          <a:p>
            <a:r>
              <a:rPr lang="en-AU" dirty="0"/>
              <a:t>Filters and Projections</a:t>
            </a:r>
          </a:p>
        </p:txBody>
      </p:sp>
      <p:sp>
        <p:nvSpPr>
          <p:cNvPr id="3" name="Rectangle 2">
            <a:extLst>
              <a:ext uri="{FF2B5EF4-FFF2-40B4-BE49-F238E27FC236}">
                <a16:creationId xmlns:a16="http://schemas.microsoft.com/office/drawing/2014/main" id="{EBA928D3-06A6-4D9B-AC7D-C06C847AB3B3}"/>
              </a:ext>
            </a:extLst>
          </p:cNvPr>
          <p:cNvSpPr/>
          <p:nvPr/>
        </p:nvSpPr>
        <p:spPr>
          <a:xfrm>
            <a:off x="6919311" y="499994"/>
            <a:ext cx="4640917" cy="60245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fontAlgn="ctr">
              <a:spcAft>
                <a:spcPts val="400"/>
              </a:spcAft>
            </a:pPr>
            <a:r>
              <a:rPr lang="en-US" sz="1400" spc="-71" dirty="0">
                <a:solidFill>
                  <a:srgbClr val="CC0099"/>
                </a:solidFill>
                <a:latin typeface="Consolas" panose="020B0609020204030204" pitchFamily="49" charset="0"/>
              </a:rPr>
              <a:t>SELECT</a:t>
            </a:r>
            <a:r>
              <a:rPr lang="en-US" sz="1400" spc="-71" dirty="0">
                <a:solidFill>
                  <a:schemeClr val="tx2">
                    <a:lumMod val="1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VehicleCategory</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spc="-71" dirty="0">
                <a:solidFill>
                  <a:schemeClr val="bg1">
                    <a:lumMod val="50000"/>
                  </a:schemeClr>
                </a:solidFill>
                <a:latin typeface="Consolas" panose="020B0609020204030204" pitchFamily="49" charset="0"/>
              </a:rPr>
              <a:t>	Case Type </a:t>
            </a:r>
          </a:p>
          <a:p>
            <a:pPr fontAlgn="ctr">
              <a:spcAft>
                <a:spcPts val="400"/>
              </a:spcAft>
            </a:pPr>
            <a:r>
              <a:rPr lang="en-US" sz="1400" spc="-71" dirty="0">
                <a:solidFill>
                  <a:schemeClr val="bg1">
                    <a:lumMod val="50000"/>
                  </a:schemeClr>
                </a:solidFill>
                <a:latin typeface="Consolas" panose="020B0609020204030204" pitchFamily="49" charset="0"/>
              </a:rPr>
              <a:t>		WHEN 1 THEN ‘Passenger’</a:t>
            </a:r>
          </a:p>
          <a:p>
            <a:pPr fontAlgn="ctr">
              <a:spcAft>
                <a:spcPts val="400"/>
              </a:spcAft>
            </a:pPr>
            <a:r>
              <a:rPr lang="en-US" sz="1400" spc="-71" dirty="0">
                <a:solidFill>
                  <a:schemeClr val="bg1">
                    <a:lumMod val="50000"/>
                  </a:schemeClr>
                </a:solidFill>
                <a:latin typeface="Consolas" panose="020B0609020204030204" pitchFamily="49" charset="0"/>
              </a:rPr>
              <a:t>		WHEN 2 THEN ‘Commercial’</a:t>
            </a:r>
          </a:p>
          <a:p>
            <a:pPr fontAlgn="ctr">
              <a:spcAft>
                <a:spcPts val="400"/>
              </a:spcAft>
            </a:pPr>
            <a:r>
              <a:rPr lang="en-US" sz="1400" spc="-71" dirty="0">
                <a:solidFill>
                  <a:schemeClr val="bg1">
                    <a:lumMod val="50000"/>
                  </a:schemeClr>
                </a:solidFill>
                <a:latin typeface="Consolas" panose="020B0609020204030204" pitchFamily="49" charset="0"/>
              </a:rPr>
              <a:t>		ELSE THEN ‘Other’ </a:t>
            </a:r>
          </a:p>
          <a:p>
            <a:pPr fontAlgn="ctr">
              <a:spcAft>
                <a:spcPts val="400"/>
              </a:spcAft>
            </a:pPr>
            <a:r>
              <a:rPr lang="en-US" sz="1400" spc="-71" dirty="0">
                <a:solidFill>
                  <a:schemeClr val="bg1">
                    <a:lumMod val="50000"/>
                  </a:schemeClr>
                </a:solidFill>
                <a:latin typeface="Consolas" panose="020B0609020204030204" pitchFamily="49" charset="0"/>
              </a:rPr>
              <a:t>	END,</a:t>
            </a:r>
          </a:p>
          <a:p>
            <a:pPr fontAlgn="ctr">
              <a:spcAft>
                <a:spcPts val="400"/>
              </a:spcAft>
            </a:pP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TollId</a:t>
            </a:r>
            <a:r>
              <a:rPr lang="en-US" sz="1400" spc="-71"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a:t>
            </a:r>
            <a:r>
              <a:rPr lang="en-US" sz="1400" dirty="0" err="1">
                <a:solidFill>
                  <a:schemeClr val="bg1">
                    <a:lumMod val="50000"/>
                  </a:schemeClr>
                </a:solidFill>
                <a:latin typeface="Consolas" panose="020B0609020204030204" pitchFamily="49" charset="0"/>
              </a:rPr>
              <a:t>LicensePlate</a:t>
            </a:r>
            <a:r>
              <a:rPr lang="en-US" sz="1400" dirty="0">
                <a:solidFill>
                  <a:schemeClr val="bg1">
                    <a:lumMod val="50000"/>
                  </a:schemeClr>
                </a:solidFill>
                <a:latin typeface="Consolas" panose="020B0609020204030204" pitchFamily="49" charset="0"/>
              </a:rPr>
              <a:t>, </a:t>
            </a:r>
          </a:p>
          <a:p>
            <a:pPr fontAlgn="ctr">
              <a:spcAft>
                <a:spcPts val="400"/>
              </a:spcAft>
            </a:pPr>
            <a:r>
              <a:rPr lang="en-US" sz="1400" dirty="0">
                <a:solidFill>
                  <a:schemeClr val="bg1">
                    <a:lumMod val="50000"/>
                  </a:schemeClr>
                </a:solidFill>
                <a:latin typeface="Consolas" panose="020B0609020204030204" pitchFamily="49" charset="0"/>
              </a:rPr>
              <a:t>    State, </a:t>
            </a:r>
          </a:p>
          <a:p>
            <a:pPr fontAlgn="ctr">
              <a:spcAft>
                <a:spcPts val="400"/>
              </a:spcAft>
            </a:pPr>
            <a:r>
              <a:rPr lang="en-US" sz="1400" dirty="0">
                <a:solidFill>
                  <a:schemeClr val="bg1">
                    <a:lumMod val="50000"/>
                  </a:schemeClr>
                </a:solidFill>
                <a:latin typeface="Consolas" panose="020B0609020204030204" pitchFamily="49" charset="0"/>
              </a:rPr>
              <a:t>    Make, </a:t>
            </a:r>
          </a:p>
          <a:p>
            <a:pPr fontAlgn="ctr">
              <a:spcAft>
                <a:spcPts val="400"/>
              </a:spcAft>
            </a:pPr>
            <a:r>
              <a:rPr lang="en-US" sz="1400" dirty="0">
                <a:solidFill>
                  <a:schemeClr val="bg1">
                    <a:lumMod val="50000"/>
                  </a:schemeClr>
                </a:solidFill>
                <a:latin typeface="Consolas" panose="020B0609020204030204" pitchFamily="49" charset="0"/>
              </a:rPr>
              <a:t>    Model, </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mi,EntryTime</a:t>
            </a:r>
            <a:r>
              <a:rPr lang="en-US" sz="1400" dirty="0">
                <a:solidFill>
                  <a:schemeClr val="bg1">
                    <a:lumMod val="50000"/>
                  </a:schemeClr>
                </a:solidFill>
                <a:latin typeface="Consolas" panose="020B0609020204030204" pitchFamily="49" charset="0"/>
              </a:rPr>
              <a:t>) AS ‘Mins’,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ss,EntryTime</a:t>
            </a:r>
            <a:r>
              <a:rPr lang="en-US" sz="1400" dirty="0">
                <a:solidFill>
                  <a:schemeClr val="bg1">
                    <a:lumMod val="50000"/>
                  </a:schemeClr>
                </a:solidFill>
                <a:latin typeface="Consolas" panose="020B0609020204030204" pitchFamily="49" charset="0"/>
              </a:rPr>
              <a:t>) AS ‘Seconds’</a:t>
            </a:r>
          </a:p>
          <a:p>
            <a:pPr fontAlgn="ctr">
              <a:spcAft>
                <a:spcPts val="400"/>
              </a:spcAft>
            </a:pPr>
            <a:r>
              <a:rPr lang="en-US" sz="1400" dirty="0">
                <a:solidFill>
                  <a:schemeClr val="bg1">
                    <a:lumMod val="50000"/>
                  </a:schemeClr>
                </a:solidFill>
                <a:latin typeface="Consolas" panose="020B0609020204030204" pitchFamily="49" charset="0"/>
              </a:rPr>
              <a:t>    DATEPART(</a:t>
            </a:r>
            <a:r>
              <a:rPr lang="en-US" sz="1400" dirty="0" err="1">
                <a:solidFill>
                  <a:schemeClr val="bg1">
                    <a:lumMod val="50000"/>
                  </a:schemeClr>
                </a:solidFill>
                <a:latin typeface="Consolas" panose="020B0609020204030204" pitchFamily="49" charset="0"/>
              </a:rPr>
              <a:t>ms,EntryTime</a:t>
            </a:r>
            <a:r>
              <a:rPr lang="en-US" sz="1400" dirty="0">
                <a:solidFill>
                  <a:schemeClr val="bg1">
                    <a:lumMod val="50000"/>
                  </a:schemeClr>
                </a:solidFill>
                <a:latin typeface="Consolas" panose="020B0609020204030204" pitchFamily="49" charset="0"/>
              </a:rPr>
              <a:t>) AS ‘</a:t>
            </a:r>
            <a:r>
              <a:rPr lang="en-US" sz="1400" dirty="0" err="1">
                <a:solidFill>
                  <a:schemeClr val="bg1">
                    <a:lumMod val="50000"/>
                  </a:schemeClr>
                </a:solidFill>
                <a:latin typeface="Consolas" panose="020B0609020204030204" pitchFamily="49" charset="0"/>
              </a:rPr>
              <a:t>Milleseconds</a:t>
            </a:r>
            <a:r>
              <a:rPr lang="en-US" sz="1400" dirty="0">
                <a:solidFill>
                  <a:schemeClr val="bg1">
                    <a:lumMod val="50000"/>
                  </a:schemeClr>
                </a:solidFill>
                <a:latin typeface="Consolas" panose="020B0609020204030204" pitchFamily="49" charset="0"/>
              </a:rPr>
              <a:t>’</a:t>
            </a:r>
          </a:p>
          <a:p>
            <a:pPr fontAlgn="ctr">
              <a:spcAft>
                <a:spcPts val="400"/>
              </a:spcAft>
            </a:pPr>
            <a:r>
              <a:rPr lang="en-US" sz="1400" spc="-71" dirty="0">
                <a:solidFill>
                  <a:srgbClr val="CC0099"/>
                </a:solidFill>
                <a:latin typeface="Consolas" panose="020B0609020204030204" pitchFamily="49" charset="0"/>
              </a:rPr>
              <a:t>FROM</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EntryStream</a:t>
            </a:r>
            <a:r>
              <a:rPr lang="en-US" sz="1400" spc="-71" dirty="0">
                <a:solidFill>
                  <a:schemeClr val="bg1">
                    <a:lumMod val="50000"/>
                  </a:schemeClr>
                </a:solidFill>
                <a:latin typeface="Consolas" panose="020B0609020204030204" pitchFamily="49" charset="0"/>
              </a:rPr>
              <a:t> </a:t>
            </a:r>
            <a:r>
              <a:rPr lang="en-US" sz="1400" spc="-71" dirty="0">
                <a:solidFill>
                  <a:srgbClr val="CC0099"/>
                </a:solidFill>
                <a:latin typeface="Consolas" panose="020B0609020204030204" pitchFamily="49" charset="0"/>
              </a:rPr>
              <a:t>TIMESTAMP BY</a:t>
            </a:r>
            <a:r>
              <a:rPr lang="en-US" sz="1400" spc="-71" dirty="0">
                <a:solidFill>
                  <a:schemeClr val="bg1">
                    <a:lumMod val="50000"/>
                  </a:schemeClr>
                </a:solidFill>
                <a:latin typeface="Consolas" panose="020B0609020204030204" pitchFamily="49" charset="0"/>
              </a:rPr>
              <a:t> </a:t>
            </a:r>
            <a:r>
              <a:rPr lang="en-US" sz="1400" spc="-71" dirty="0" err="1">
                <a:solidFill>
                  <a:schemeClr val="bg1">
                    <a:lumMod val="50000"/>
                  </a:schemeClr>
                </a:solidFill>
                <a:latin typeface="Consolas" panose="020B0609020204030204" pitchFamily="49" charset="0"/>
              </a:rPr>
              <a:t>EntryTime</a:t>
            </a:r>
            <a:endParaRPr lang="en-US" sz="1400" spc="-71" dirty="0">
              <a:solidFill>
                <a:schemeClr val="bg1">
                  <a:lumMod val="50000"/>
                </a:schemeClr>
              </a:solidFill>
              <a:latin typeface="Consolas" panose="020B0609020204030204" pitchFamily="49" charset="0"/>
            </a:endParaRPr>
          </a:p>
          <a:p>
            <a:pPr fontAlgn="ctr">
              <a:spcAft>
                <a:spcPts val="400"/>
              </a:spcAft>
            </a:pPr>
            <a:r>
              <a:rPr lang="en-US" sz="1400" spc="-71" dirty="0">
                <a:solidFill>
                  <a:srgbClr val="CC0099"/>
                </a:solidFill>
                <a:latin typeface="Consolas" panose="020B0609020204030204" pitchFamily="49" charset="0"/>
              </a:rPr>
              <a:t>WHERE</a:t>
            </a:r>
            <a:r>
              <a:rPr lang="en-US" sz="1400" spc="-71" dirty="0">
                <a:solidFill>
                  <a:schemeClr val="tx2">
                    <a:lumMod val="10000"/>
                  </a:schemeClr>
                </a:solidFill>
                <a:latin typeface="Consolas" panose="020B0609020204030204" pitchFamily="49" charset="0"/>
              </a:rPr>
              <a:t> </a:t>
            </a:r>
            <a:r>
              <a:rPr lang="en-US" sz="1400" spc="-71" dirty="0">
                <a:solidFill>
                  <a:schemeClr val="bg1">
                    <a:lumMod val="50000"/>
                  </a:schemeClr>
                </a:solidFill>
                <a:latin typeface="Consolas" panose="020B0609020204030204" pitchFamily="49" charset="0"/>
              </a:rPr>
              <a:t>(State = ‘CA’ OR State = ‘WA’) </a:t>
            </a:r>
          </a:p>
          <a:p>
            <a:pPr fontAlgn="ctr">
              <a:spcAft>
                <a:spcPts val="400"/>
              </a:spcAft>
            </a:pPr>
            <a:r>
              <a:rPr lang="en-US" sz="1400" spc="-71" dirty="0">
                <a:solidFill>
                  <a:schemeClr val="bg1">
                    <a:lumMod val="50000"/>
                  </a:schemeClr>
                </a:solidFill>
                <a:latin typeface="Consolas" panose="020B0609020204030204" pitchFamily="49" charset="0"/>
              </a:rPr>
              <a:t>    AND Weight &lt; 3000 </a:t>
            </a:r>
          </a:p>
          <a:p>
            <a:pPr fontAlgn="ctr">
              <a:spcAft>
                <a:spcPts val="400"/>
              </a:spcAft>
            </a:pPr>
            <a:r>
              <a:rPr lang="en-US" sz="1400" spc="-71" dirty="0">
                <a:solidFill>
                  <a:schemeClr val="bg1">
                    <a:lumMod val="50000"/>
                  </a:schemeClr>
                </a:solidFill>
                <a:latin typeface="Consolas" panose="020B0609020204030204" pitchFamily="49" charset="0"/>
              </a:rPr>
              <a:t>    AND CHARINDEX (‘M’,  model) = 0</a:t>
            </a:r>
          </a:p>
          <a:p>
            <a:pPr fontAlgn="ctr">
              <a:spcAft>
                <a:spcPts val="400"/>
              </a:spcAft>
            </a:pPr>
            <a:r>
              <a:rPr lang="en-US" sz="1400" spc="-71" dirty="0">
                <a:solidFill>
                  <a:schemeClr val="bg1">
                    <a:lumMod val="50000"/>
                  </a:schemeClr>
                </a:solidFill>
                <a:latin typeface="Consolas" panose="020B0609020204030204" pitchFamily="49" charset="0"/>
              </a:rPr>
              <a:t>    AND PATINDEX(‘%999’, </a:t>
            </a:r>
            <a:r>
              <a:rPr lang="en-US" sz="1400" spc="-71" dirty="0" err="1">
                <a:solidFill>
                  <a:schemeClr val="bg1">
                    <a:lumMod val="50000"/>
                  </a:schemeClr>
                </a:solidFill>
                <a:latin typeface="Consolas" panose="020B0609020204030204" pitchFamily="49" charset="0"/>
              </a:rPr>
              <a:t>LicensePlate</a:t>
            </a:r>
            <a:r>
              <a:rPr lang="en-US" sz="1400" spc="-71" dirty="0">
                <a:solidFill>
                  <a:schemeClr val="bg1">
                    <a:lumMod val="50000"/>
                  </a:schemeClr>
                </a:solidFill>
                <a:latin typeface="Consolas" panose="020B0609020204030204" pitchFamily="49" charset="0"/>
              </a:rPr>
              <a:t>) = 5</a:t>
            </a:r>
          </a:p>
        </p:txBody>
      </p:sp>
      <p:sp>
        <p:nvSpPr>
          <p:cNvPr id="4" name="TextBox 3">
            <a:extLst>
              <a:ext uri="{FF2B5EF4-FFF2-40B4-BE49-F238E27FC236}">
                <a16:creationId xmlns:a16="http://schemas.microsoft.com/office/drawing/2014/main" id="{8B4C7B76-8480-4063-B09A-F1919513F9C7}"/>
              </a:ext>
            </a:extLst>
          </p:cNvPr>
          <p:cNvSpPr txBox="1"/>
          <p:nvPr/>
        </p:nvSpPr>
        <p:spPr>
          <a:xfrm>
            <a:off x="426424" y="1388071"/>
            <a:ext cx="6290652" cy="4278094"/>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Aft>
                <a:spcPts val="1224"/>
              </a:spcAft>
            </a:pPr>
            <a:r>
              <a:rPr lang="en-US" sz="2000" b="1" dirty="0">
                <a:solidFill>
                  <a:schemeClr val="bg2">
                    <a:lumMod val="10000"/>
                  </a:schemeClr>
                </a:solidFill>
                <a:ea typeface="ＭＳ Ｐゴシック" charset="0"/>
              </a:rPr>
              <a:t>From the incoming stream find only vehicles that:</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A</a:t>
            </a:r>
            <a:r>
              <a:rPr lang="en-US" sz="1800" dirty="0">
                <a:solidFill>
                  <a:schemeClr val="bg2">
                    <a:lumMod val="10000"/>
                  </a:schemeClr>
                </a:solidFill>
                <a:ea typeface="ＭＳ Ｐゴシック" charset="0"/>
              </a:rPr>
              <a:t>re from either WA and CA state</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w</a:t>
            </a:r>
            <a:r>
              <a:rPr lang="en-US" sz="1800" dirty="0">
                <a:solidFill>
                  <a:schemeClr val="bg2">
                    <a:lumMod val="10000"/>
                  </a:schemeClr>
                </a:solidFill>
                <a:ea typeface="ＭＳ Ｐゴシック" charset="0"/>
              </a:rPr>
              <a:t>eight less than 3000 </a:t>
            </a:r>
            <a:r>
              <a:rPr lang="en-US" sz="1800" dirty="0" err="1">
                <a:solidFill>
                  <a:schemeClr val="bg2">
                    <a:lumMod val="10000"/>
                  </a:schemeClr>
                </a:solidFill>
                <a:ea typeface="ＭＳ Ｐゴシック" charset="0"/>
              </a:rPr>
              <a:t>lbs</a:t>
            </a: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Have License plate number end in 999</a:t>
            </a:r>
          </a:p>
          <a:p>
            <a:pPr marL="285750" indent="-285750">
              <a:spcAft>
                <a:spcPts val="600"/>
              </a:spcAft>
              <a:buFont typeface="Arial" panose="020B0604020202020204" pitchFamily="34" charset="0"/>
              <a:buChar char="•"/>
            </a:pPr>
            <a:r>
              <a:rPr lang="en-US" dirty="0">
                <a:solidFill>
                  <a:schemeClr val="bg2">
                    <a:lumMod val="10000"/>
                  </a:schemeClr>
                </a:solidFill>
                <a:ea typeface="ＭＳ Ｐゴシック" charset="0"/>
              </a:rPr>
              <a:t>Have a m</a:t>
            </a:r>
            <a:r>
              <a:rPr lang="en-US" sz="1800" dirty="0">
                <a:solidFill>
                  <a:schemeClr val="bg2">
                    <a:lumMod val="10000"/>
                  </a:schemeClr>
                </a:solidFill>
                <a:ea typeface="ＭＳ Ｐゴシック" charset="0"/>
              </a:rPr>
              <a:t>ake that starts with a “M”</a:t>
            </a:r>
          </a:p>
          <a:p>
            <a:pPr>
              <a:spcAft>
                <a:spcPts val="600"/>
              </a:spcAft>
            </a:pPr>
            <a:endParaRPr lang="en-US" sz="1800" dirty="0">
              <a:solidFill>
                <a:schemeClr val="bg2">
                  <a:lumMod val="10000"/>
                </a:schemeClr>
              </a:solidFill>
              <a:ea typeface="ＭＳ Ｐゴシック" charset="0"/>
            </a:endParaRPr>
          </a:p>
          <a:p>
            <a:pPr>
              <a:spcAft>
                <a:spcPts val="600"/>
              </a:spcAft>
            </a:pPr>
            <a:r>
              <a:rPr lang="en-US" sz="1800" b="1" dirty="0">
                <a:solidFill>
                  <a:schemeClr val="bg2">
                    <a:lumMod val="10000"/>
                  </a:schemeClr>
                </a:solidFill>
                <a:ea typeface="ＭＳ Ｐゴシック" charset="0"/>
              </a:rPr>
              <a:t>Display: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“Passenger” if type = 1</a:t>
            </a:r>
            <a:endParaRPr lang="en-US"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“Commercial” if Type = 2 </a:t>
            </a: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“Other” for all other types</a:t>
            </a:r>
          </a:p>
          <a:p>
            <a:pPr>
              <a:spcAft>
                <a:spcPts val="600"/>
              </a:spcAft>
            </a:pPr>
            <a:endParaRPr lang="en-US" sz="1800" dirty="0">
              <a:solidFill>
                <a:schemeClr val="bg2">
                  <a:lumMod val="10000"/>
                </a:schemeClr>
              </a:solidFill>
              <a:ea typeface="ＭＳ Ｐゴシック" charset="0"/>
            </a:endParaRPr>
          </a:p>
          <a:p>
            <a:pPr marL="285750" indent="-285750">
              <a:spcAft>
                <a:spcPts val="600"/>
              </a:spcAft>
              <a:buFont typeface="Arial" panose="020B0604020202020204" pitchFamily="34" charset="0"/>
              <a:buChar char="•"/>
            </a:pPr>
            <a:r>
              <a:rPr lang="en-US" sz="1800" dirty="0">
                <a:solidFill>
                  <a:schemeClr val="bg2">
                    <a:lumMod val="10000"/>
                  </a:schemeClr>
                </a:solidFill>
                <a:ea typeface="ＭＳ Ｐゴシック" charset="0"/>
              </a:rPr>
              <a:t>Display time as ‘Mins’, ‘Seconds’, ‘Milliseconds’</a:t>
            </a:r>
          </a:p>
        </p:txBody>
      </p:sp>
    </p:spTree>
    <p:extLst>
      <p:ext uri="{BB962C8B-B14F-4D97-AF65-F5344CB8AC3E}">
        <p14:creationId xmlns:p14="http://schemas.microsoft.com/office/powerpoint/2010/main" val="67027199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21A8-78C5-408F-A365-79115319B8A6}"/>
              </a:ext>
            </a:extLst>
          </p:cNvPr>
          <p:cNvSpPr>
            <a:spLocks noGrp="1"/>
          </p:cNvSpPr>
          <p:nvPr>
            <p:ph type="title"/>
          </p:nvPr>
        </p:nvSpPr>
        <p:spPr/>
        <p:txBody>
          <a:bodyPr/>
          <a:lstStyle/>
          <a:p>
            <a:r>
              <a:rPr lang="en-AU" dirty="0"/>
              <a:t>Temporal Joins</a:t>
            </a:r>
          </a:p>
        </p:txBody>
      </p:sp>
      <p:sp>
        <p:nvSpPr>
          <p:cNvPr id="3" name="Rectangle 2">
            <a:extLst>
              <a:ext uri="{FF2B5EF4-FFF2-40B4-BE49-F238E27FC236}">
                <a16:creationId xmlns:a16="http://schemas.microsoft.com/office/drawing/2014/main" id="{17D7CB1E-C07D-4262-9BF7-2FA106D7C181}"/>
              </a:ext>
            </a:extLst>
          </p:cNvPr>
          <p:cNvSpPr/>
          <p:nvPr/>
        </p:nvSpPr>
        <p:spPr>
          <a:xfrm>
            <a:off x="426424" y="1832483"/>
            <a:ext cx="10515600" cy="405185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186519">
              <a:spcBef>
                <a:spcPts val="612"/>
              </a:spcBef>
              <a:spcAft>
                <a:spcPts val="612"/>
              </a:spcAft>
            </a:pPr>
            <a:r>
              <a:rPr lang="en-US" sz="1600" spc="-71" dirty="0">
                <a:solidFill>
                  <a:srgbClr val="CC0099"/>
                </a:solidFill>
                <a:latin typeface="Consolas" panose="020B0609020204030204" pitchFamily="49" charset="0"/>
              </a:rPr>
              <a:t>SELECT</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DATEDIFF(minute, </a:t>
            </a:r>
            <a:r>
              <a:rPr lang="en-US" sz="1600" spc="-71" dirty="0" err="1">
                <a:solidFill>
                  <a:srgbClr val="656565"/>
                </a:solidFill>
                <a:latin typeface="Consolas" panose="020B0609020204030204" pitchFamily="49" charset="0"/>
              </a:rPr>
              <a:t>ES.EntryTime</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EX.ExitTime</a:t>
            </a:r>
            <a:r>
              <a:rPr lang="en-US" sz="1600" spc="-71" dirty="0">
                <a:solidFill>
                  <a:srgbClr val="656565"/>
                </a:solidFill>
                <a:latin typeface="Consolas" panose="020B0609020204030204" pitchFamily="49" charset="0"/>
              </a:rPr>
              <a:t> )</a:t>
            </a:r>
          </a:p>
          <a:p>
            <a:pPr marL="186519">
              <a:spcBef>
                <a:spcPts val="612"/>
              </a:spcBef>
              <a:spcAft>
                <a:spcPts val="612"/>
              </a:spcAft>
            </a:pPr>
            <a:r>
              <a:rPr lang="en-US" sz="1600" spc="-71" dirty="0">
                <a:solidFill>
                  <a:srgbClr val="CC0099"/>
                </a:solidFill>
                <a:latin typeface="Consolas" panose="020B0609020204030204" pitchFamily="49" charset="0"/>
              </a:rPr>
              <a:t>FROM</a:t>
            </a:r>
            <a:r>
              <a:rPr lang="en-US" sz="1600" spc="-71" dirty="0">
                <a:solidFill>
                  <a:srgbClr val="656565"/>
                </a:solidFill>
                <a:latin typeface="Consolas" panose="020B0609020204030204" pitchFamily="49" charset="0"/>
              </a:rPr>
              <a:t> EntryStream ES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EntryTime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JOIN</a:t>
            </a:r>
            <a:r>
              <a:rPr lang="en-US" sz="1600" spc="-71" dirty="0">
                <a:solidFill>
                  <a:schemeClr val="tx2">
                    <a:lumMod val="10000"/>
                  </a:schemeClr>
                </a:solidFill>
                <a:latin typeface="Consolas" panose="020B0609020204030204" pitchFamily="49" charset="0"/>
              </a:rPr>
              <a:t>   </a:t>
            </a:r>
            <a:r>
              <a:rPr lang="en-US" sz="1600" spc="-71" dirty="0" err="1">
                <a:solidFill>
                  <a:srgbClr val="656565"/>
                </a:solidFill>
                <a:latin typeface="Consolas" panose="020B0609020204030204" pitchFamily="49" charset="0"/>
              </a:rPr>
              <a:t>ExitStream</a:t>
            </a:r>
            <a:r>
              <a:rPr lang="en-US" sz="1600" spc="-71" dirty="0">
                <a:solidFill>
                  <a:srgbClr val="656565"/>
                </a:solidFill>
                <a:latin typeface="Consolas" panose="020B0609020204030204" pitchFamily="49" charset="0"/>
              </a:rPr>
              <a:t> EX </a:t>
            </a:r>
            <a:r>
              <a:rPr lang="en-US" sz="1600" spc="-71" dirty="0">
                <a:solidFill>
                  <a:srgbClr val="CC0099"/>
                </a:solidFill>
                <a:latin typeface="Consolas" panose="020B0609020204030204" pitchFamily="49" charset="0"/>
              </a:rPr>
              <a:t>TIMESTAMP BY</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ExitTime</a:t>
            </a:r>
            <a:endParaRPr lang="en-US" sz="1600" spc="-71" dirty="0">
              <a:solidFill>
                <a:srgbClr val="656565"/>
              </a:solidFill>
              <a:latin typeface="Consolas" panose="020B0609020204030204" pitchFamily="49" charset="0"/>
            </a:endParaRPr>
          </a:p>
          <a:p>
            <a:pPr marL="186519">
              <a:spcBef>
                <a:spcPts val="612"/>
              </a:spcBef>
              <a:spcAft>
                <a:spcPts val="612"/>
              </a:spcAft>
            </a:pPr>
            <a:r>
              <a:rPr lang="en-US" sz="1600" spc="-71" dirty="0">
                <a:solidFill>
                  <a:srgbClr val="CC0099"/>
                </a:solidFill>
                <a:latin typeface="Consolas" panose="020B0609020204030204" pitchFamily="49" charset="0"/>
              </a:rPr>
              <a:t>   ON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a:t>
            </a:r>
            <a:r>
              <a:rPr lang="en-US" sz="1600" spc="-71" dirty="0" err="1">
                <a:solidFill>
                  <a:srgbClr val="656565"/>
                </a:solidFill>
                <a:latin typeface="Consolas" panose="020B0609020204030204" pitchFamily="49" charset="0"/>
              </a:rPr>
              <a:t>EX.TollId</a:t>
            </a:r>
            <a:r>
              <a:rPr lang="en-US" sz="1600" spc="-71" dirty="0">
                <a:solidFill>
                  <a:srgbClr val="656565"/>
                </a:solidFill>
                <a:latin typeface="Consolas" panose="020B0609020204030204" pitchFamily="49" charset="0"/>
              </a:rPr>
              <a:t>= </a:t>
            </a:r>
            <a:r>
              <a:rPr lang="en-US" sz="1600" spc="-71" dirty="0" err="1">
                <a:solidFill>
                  <a:srgbClr val="656565"/>
                </a:solidFill>
                <a:latin typeface="Consolas" panose="020B0609020204030204" pitchFamily="49" charset="0"/>
              </a:rPr>
              <a:t>ES.TollId</a:t>
            </a:r>
            <a:r>
              <a:rPr lang="en-US" sz="1600" spc="-71" dirty="0">
                <a:solidFill>
                  <a:srgbClr val="656565"/>
                </a:solidFill>
                <a:latin typeface="Consolas" panose="020B0609020204030204" pitchFamily="49" charset="0"/>
              </a:rPr>
              <a:t> and </a:t>
            </a:r>
            <a:r>
              <a:rPr lang="en-US" sz="1600" spc="-71" dirty="0" err="1">
                <a:solidFill>
                  <a:srgbClr val="656565"/>
                </a:solidFill>
                <a:latin typeface="Consolas" panose="020B0609020204030204" pitchFamily="49" charset="0"/>
              </a:rPr>
              <a:t>ES.LicensePlate</a:t>
            </a:r>
            <a:r>
              <a:rPr lang="en-US" sz="1600" spc="-71" dirty="0">
                <a:solidFill>
                  <a:srgbClr val="656565"/>
                </a:solidFill>
                <a:latin typeface="Consolas" panose="020B0609020204030204" pitchFamily="49" charset="0"/>
              </a:rPr>
              <a:t> = </a:t>
            </a:r>
            <a:r>
              <a:rPr lang="en-US" sz="1600" spc="-71" dirty="0" err="1">
                <a:solidFill>
                  <a:srgbClr val="656565"/>
                </a:solidFill>
                <a:latin typeface="Consolas" panose="020B0609020204030204" pitchFamily="49" charset="0"/>
              </a:rPr>
              <a:t>EX.LicensePlate</a:t>
            </a:r>
            <a:r>
              <a:rPr lang="en-US" sz="1600" spc="-71" dirty="0">
                <a:solidFill>
                  <a:srgbClr val="656565"/>
                </a:solidFill>
                <a:latin typeface="Consolas" panose="020B0609020204030204" pitchFamily="49" charset="0"/>
              </a:rPr>
              <a:t>)</a:t>
            </a:r>
          </a:p>
          <a:p>
            <a:pPr marL="186519">
              <a:spcBef>
                <a:spcPts val="612"/>
              </a:spcBef>
              <a:spcAft>
                <a:spcPts val="612"/>
              </a:spcAft>
            </a:pPr>
            <a:r>
              <a:rPr lang="en-US" sz="1600" spc="-71" dirty="0">
                <a:solidFill>
                  <a:srgbClr val="CC0099"/>
                </a:solidFill>
                <a:latin typeface="Consolas" panose="020B0609020204030204" pitchFamily="49" charset="0"/>
              </a:rPr>
              <a:t>      AND</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DATEDIFF</a:t>
            </a:r>
            <a:r>
              <a:rPr lang="en-US" sz="1600" spc="-71" dirty="0">
                <a:solidFill>
                  <a:srgbClr val="656565"/>
                </a:solidFill>
                <a:latin typeface="Consolas" panose="020B0609020204030204" pitchFamily="49" charset="0"/>
              </a:rPr>
              <a:t>(minute, ES, EX)</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BETWEEN</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0</a:t>
            </a:r>
            <a:r>
              <a:rPr lang="en-US" sz="1600" spc="-71" dirty="0">
                <a:solidFill>
                  <a:schemeClr val="tx2">
                    <a:lumMod val="10000"/>
                  </a:schemeClr>
                </a:solidFill>
                <a:latin typeface="Consolas" panose="020B0609020204030204" pitchFamily="49" charset="0"/>
              </a:rPr>
              <a:t> </a:t>
            </a:r>
            <a:r>
              <a:rPr lang="en-US" sz="1600" spc="-71" dirty="0">
                <a:solidFill>
                  <a:srgbClr val="CC0099"/>
                </a:solidFill>
                <a:latin typeface="Consolas" panose="020B0609020204030204" pitchFamily="49" charset="0"/>
              </a:rPr>
              <a:t>AND</a:t>
            </a:r>
            <a:r>
              <a:rPr lang="en-US" sz="1600" spc="-71" dirty="0">
                <a:solidFill>
                  <a:schemeClr val="tx2">
                    <a:lumMod val="10000"/>
                  </a:schemeClr>
                </a:solidFill>
                <a:latin typeface="Consolas" panose="020B0609020204030204" pitchFamily="49" charset="0"/>
              </a:rPr>
              <a:t> </a:t>
            </a:r>
            <a:r>
              <a:rPr lang="en-US" sz="1600" spc="-71" dirty="0">
                <a:solidFill>
                  <a:srgbClr val="656565"/>
                </a:solidFill>
                <a:latin typeface="Consolas" panose="020B0609020204030204" pitchFamily="49" charset="0"/>
              </a:rPr>
              <a:t>15</a:t>
            </a:r>
          </a:p>
        </p:txBody>
      </p:sp>
      <p:sp>
        <p:nvSpPr>
          <p:cNvPr id="4" name="TextBox 3">
            <a:extLst>
              <a:ext uri="{FF2B5EF4-FFF2-40B4-BE49-F238E27FC236}">
                <a16:creationId xmlns:a16="http://schemas.microsoft.com/office/drawing/2014/main" id="{89C9F18C-C820-4E5A-A15B-C65402FA890E}"/>
              </a:ext>
            </a:extLst>
          </p:cNvPr>
          <p:cNvSpPr txBox="1"/>
          <p:nvPr/>
        </p:nvSpPr>
        <p:spPr>
          <a:xfrm>
            <a:off x="491038" y="1350022"/>
            <a:ext cx="10980210" cy="276999"/>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dirty="0">
                <a:solidFill>
                  <a:schemeClr val="bg2">
                    <a:lumMod val="10000"/>
                  </a:schemeClr>
                </a:solidFill>
                <a:latin typeface="Segoe UI" panose="020B0502040204020203" pitchFamily="34" charset="0"/>
                <a:ea typeface="Segoe UI Historic" panose="020B0502040204020203" pitchFamily="34" charset="0"/>
                <a:cs typeface="Segoe UI" panose="020B0502040204020203" pitchFamily="34" charset="0"/>
              </a:rPr>
              <a:t>Report the time in seconds required for vehicles to pass the toll booth</a:t>
            </a:r>
          </a:p>
        </p:txBody>
      </p:sp>
    </p:spTree>
    <p:extLst>
      <p:ext uri="{BB962C8B-B14F-4D97-AF65-F5344CB8AC3E}">
        <p14:creationId xmlns:p14="http://schemas.microsoft.com/office/powerpoint/2010/main" val="31987047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62C7-014D-4D8D-8F01-4605569126E7}"/>
              </a:ext>
            </a:extLst>
          </p:cNvPr>
          <p:cNvSpPr>
            <a:spLocks noGrp="1"/>
          </p:cNvSpPr>
          <p:nvPr>
            <p:ph type="title"/>
          </p:nvPr>
        </p:nvSpPr>
        <p:spPr/>
        <p:txBody>
          <a:bodyPr/>
          <a:lstStyle/>
          <a:p>
            <a:r>
              <a:rPr lang="en-AU" dirty="0"/>
              <a:t>Windowing Concepts</a:t>
            </a:r>
          </a:p>
        </p:txBody>
      </p:sp>
      <p:sp>
        <p:nvSpPr>
          <p:cNvPr id="4" name="TextBox 49">
            <a:extLst>
              <a:ext uri="{FF2B5EF4-FFF2-40B4-BE49-F238E27FC236}">
                <a16:creationId xmlns:a16="http://schemas.microsoft.com/office/drawing/2014/main" id="{5F59BB9D-AAB4-4E4F-9455-2C257DEC7E3E}"/>
              </a:ext>
            </a:extLst>
          </p:cNvPr>
          <p:cNvSpPr txBox="1"/>
          <p:nvPr/>
        </p:nvSpPr>
        <p:spPr>
          <a:xfrm>
            <a:off x="426424" y="1505539"/>
            <a:ext cx="9708176" cy="4001095"/>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Operations on the data contained in temporal windows is a common pattern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Four types of Temporal Windows:</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Sliding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Tumbling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Hopping</a:t>
            </a:r>
          </a:p>
          <a:p>
            <a:pPr marL="809271" lvl="1" indent="-342900" defTabSz="914400">
              <a:spcAft>
                <a:spcPts val="1224"/>
              </a:spcAft>
              <a:buFont typeface="Arial" panose="020B0604020202020204" pitchFamily="34" charset="0"/>
              <a:buChar char="•"/>
              <a:defRPr/>
            </a:pPr>
            <a:r>
              <a:rPr lang="en-US" sz="2000" kern="0" dirty="0">
                <a:solidFill>
                  <a:sysClr val="windowText" lastClr="000000"/>
                </a:solidFill>
                <a:latin typeface="+mj-lt"/>
                <a:cs typeface="Segoe UI Semilight" panose="020B0402040204020203" pitchFamily="34" charset="0"/>
              </a:rPr>
              <a:t>Session</a:t>
            </a:r>
          </a:p>
          <a:p>
            <a:pPr marL="342900" indent="-342900" defTabSz="914400">
              <a:spcAft>
                <a:spcPts val="1224"/>
              </a:spcAft>
              <a:buFont typeface="Arial" panose="020B0604020202020204" pitchFamily="34" charset="0"/>
              <a:buChar char="•"/>
              <a:defRPr/>
            </a:pPr>
            <a:r>
              <a:rPr lang="en-US" sz="2000" b="1" kern="0" dirty="0">
                <a:solidFill>
                  <a:sysClr val="windowText" lastClr="000000"/>
                </a:solidFill>
                <a:latin typeface="+mj-lt"/>
                <a:cs typeface="Segoe UI Semilight" panose="020B0402040204020203" pitchFamily="34" charset="0"/>
              </a:rPr>
              <a:t>Output at the end of each window</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lang="en-US" sz="2000" b="1" kern="0" dirty="0">
                <a:solidFill>
                  <a:sysClr val="windowText" lastClr="000000"/>
                </a:solidFill>
                <a:latin typeface="+mj-lt"/>
                <a:cs typeface="Segoe UI Semilight" panose="020B0402040204020203" pitchFamily="34" charset="0"/>
              </a:rPr>
              <a:t>W</a:t>
            </a:r>
            <a:r>
              <a:rPr kumimoji="0" lang="en-US" sz="2000" b="1" i="0" u="none" strike="noStrike" kern="0" cap="none" spc="0" normalizeH="0" baseline="0" noProof="0" dirty="0" err="1">
                <a:ln>
                  <a:noFill/>
                </a:ln>
                <a:solidFill>
                  <a:sysClr val="windowText" lastClr="000000"/>
                </a:solidFill>
                <a:effectLst/>
                <a:uLnTx/>
                <a:uFillTx/>
                <a:latin typeface="+mj-lt"/>
                <a:cs typeface="Segoe UI Semilight" panose="020B0402040204020203" pitchFamily="34" charset="0"/>
              </a:rPr>
              <a:t>indows</a:t>
            </a: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 are fixed length</a:t>
            </a:r>
          </a:p>
          <a:p>
            <a:pPr marL="342900" marR="0" lvl="0" indent="-342900" defTabSz="914400" eaLnBrk="1" fontAlgn="auto" latinLnBrk="0" hangingPunct="1">
              <a:lnSpc>
                <a:spcPct val="100000"/>
              </a:lnSpc>
              <a:spcBef>
                <a:spcPts val="0"/>
              </a:spcBef>
              <a:spcAft>
                <a:spcPts val="1224"/>
              </a:spcAft>
              <a:buClrTx/>
              <a:buSzTx/>
              <a:buFont typeface="Arial" panose="020B0604020202020204" pitchFamily="34" charset="0"/>
              <a:buChar char="•"/>
              <a:tabLst/>
              <a:defRPr/>
            </a:pPr>
            <a:r>
              <a:rPr kumimoji="0" lang="en-US" sz="2000" b="1"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Used in a GROUP BY clause</a:t>
            </a:r>
          </a:p>
        </p:txBody>
      </p:sp>
      <p:pic>
        <p:nvPicPr>
          <p:cNvPr id="49" name="Picture 48" descr="A screenshot of a cell phone&#10;&#10;Description automatically generated">
            <a:extLst>
              <a:ext uri="{FF2B5EF4-FFF2-40B4-BE49-F238E27FC236}">
                <a16:creationId xmlns:a16="http://schemas.microsoft.com/office/drawing/2014/main" id="{1E569E57-AAB2-4A58-B3CD-9D8FB0C71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315" y="2879235"/>
            <a:ext cx="6107551" cy="2627399"/>
          </a:xfrm>
          <a:prstGeom prst="rect">
            <a:avLst/>
          </a:prstGeom>
        </p:spPr>
      </p:pic>
    </p:spTree>
    <p:extLst>
      <p:ext uri="{BB962C8B-B14F-4D97-AF65-F5344CB8AC3E}">
        <p14:creationId xmlns:p14="http://schemas.microsoft.com/office/powerpoint/2010/main" val="215181489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Sliding Windows and Tumbling Windows</a:t>
            </a:r>
          </a:p>
        </p:txBody>
      </p:sp>
      <p:pic>
        <p:nvPicPr>
          <p:cNvPr id="9" name="Picture 8" descr="A screenshot of a cell phone&#10;&#10;Description automatically generated">
            <a:extLst>
              <a:ext uri="{FF2B5EF4-FFF2-40B4-BE49-F238E27FC236}">
                <a16:creationId xmlns:a16="http://schemas.microsoft.com/office/drawing/2014/main" id="{302FEC3C-164A-4AB1-93AE-B2F8CEACF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24" y="1928661"/>
            <a:ext cx="5889510" cy="2483335"/>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2E2BCD7D-8244-404F-952A-CA7D591A7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724" y="3251379"/>
            <a:ext cx="5167739" cy="3193200"/>
          </a:xfrm>
          <a:prstGeom prst="rect">
            <a:avLst/>
          </a:prstGeom>
        </p:spPr>
      </p:pic>
      <p:sp>
        <p:nvSpPr>
          <p:cNvPr id="14" name="Text Placeholder 4">
            <a:extLst>
              <a:ext uri="{FF2B5EF4-FFF2-40B4-BE49-F238E27FC236}">
                <a16:creationId xmlns:a16="http://schemas.microsoft.com/office/drawing/2014/main" id="{60E82F7F-73EA-4BF7-87AD-71708432C7AE}"/>
              </a:ext>
            </a:extLst>
          </p:cNvPr>
          <p:cNvSpPr txBox="1">
            <a:spLocks/>
          </p:cNvSpPr>
          <p:nvPr/>
        </p:nvSpPr>
        <p:spPr>
          <a:xfrm>
            <a:off x="426424" y="1543352"/>
            <a:ext cx="19442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Sliding Windows</a:t>
            </a:r>
          </a:p>
        </p:txBody>
      </p:sp>
      <p:sp>
        <p:nvSpPr>
          <p:cNvPr id="15" name="Text Placeholder 4">
            <a:extLst>
              <a:ext uri="{FF2B5EF4-FFF2-40B4-BE49-F238E27FC236}">
                <a16:creationId xmlns:a16="http://schemas.microsoft.com/office/drawing/2014/main" id="{F3734D31-EBFC-4542-82D3-DD52309D02F1}"/>
              </a:ext>
            </a:extLst>
          </p:cNvPr>
          <p:cNvSpPr txBox="1">
            <a:spLocks/>
          </p:cNvSpPr>
          <p:nvPr/>
        </p:nvSpPr>
        <p:spPr>
          <a:xfrm>
            <a:off x="6594724" y="2898715"/>
            <a:ext cx="2100543"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Tumbling Windows</a:t>
            </a:r>
          </a:p>
        </p:txBody>
      </p:sp>
    </p:spTree>
    <p:extLst>
      <p:ext uri="{BB962C8B-B14F-4D97-AF65-F5344CB8AC3E}">
        <p14:creationId xmlns:p14="http://schemas.microsoft.com/office/powerpoint/2010/main" val="42408751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0"/>
          </p:nvPr>
        </p:nvSpPr>
        <p:spPr/>
        <p:txBody>
          <a:bodyPr/>
          <a:lstStyle/>
          <a:p>
            <a:pPr marL="0" indent="0">
              <a:buNone/>
            </a:pPr>
            <a:r>
              <a:rPr lang="en-US" dirty="0"/>
              <a:t>Big Data and advanced analytics</a:t>
            </a:r>
          </a:p>
        </p:txBody>
      </p:sp>
      <p:sp>
        <p:nvSpPr>
          <p:cNvPr id="21" name="Title 20"/>
          <p:cNvSpPr>
            <a:spLocks noGrp="1"/>
          </p:cNvSpPr>
          <p:nvPr>
            <p:ph type="title"/>
          </p:nvPr>
        </p:nvSpPr>
        <p:spPr/>
        <p:txBody>
          <a:bodyPr/>
          <a:lstStyle/>
          <a:p>
            <a:pPr lvl="0"/>
            <a:r>
              <a:rPr lang="en-US" dirty="0"/>
              <a:t>Modern Data Platform Solution Scenarios</a:t>
            </a:r>
          </a:p>
        </p:txBody>
      </p:sp>
      <p:grpSp>
        <p:nvGrpSpPr>
          <p:cNvPr id="2" name="Group 1">
            <a:extLst>
              <a:ext uri="{FF2B5EF4-FFF2-40B4-BE49-F238E27FC236}">
                <a16:creationId xmlns:a16="http://schemas.microsoft.com/office/drawing/2014/main" id="{1B2B71D3-D9D5-7A4F-8C15-A027C6495F8A}"/>
              </a:ext>
            </a:extLst>
          </p:cNvPr>
          <p:cNvGrpSpPr/>
          <p:nvPr/>
        </p:nvGrpSpPr>
        <p:grpSpPr>
          <a:xfrm>
            <a:off x="437318" y="2647507"/>
            <a:ext cx="3806829" cy="2607355"/>
            <a:chOff x="437318" y="2647507"/>
            <a:chExt cx="3806829" cy="2607355"/>
          </a:xfrm>
        </p:grpSpPr>
        <p:grpSp>
          <p:nvGrpSpPr>
            <p:cNvPr id="23" name="Group 22"/>
            <p:cNvGrpSpPr/>
            <p:nvPr/>
          </p:nvGrpSpPr>
          <p:grpSpPr>
            <a:xfrm>
              <a:off x="1187652" y="2749316"/>
              <a:ext cx="751376" cy="556973"/>
              <a:chOff x="-2575176" y="-1203590"/>
              <a:chExt cx="3082012" cy="2284628"/>
            </a:xfrm>
            <a:solidFill>
              <a:schemeClr val="tx1"/>
            </a:solidFill>
          </p:grpSpPr>
          <p:sp>
            <p:nvSpPr>
              <p:cNvPr id="2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8"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1"/>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5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31" name="Cylinder 812">
              <a:extLst>
                <a:ext uri="{FF2B5EF4-FFF2-40B4-BE49-F238E27FC236}">
                  <a16:creationId xmlns:a16="http://schemas.microsoft.com/office/drawing/2014/main" id="{97C68356-76ED-4307-828B-F8E97423BE48}"/>
                </a:ext>
              </a:extLst>
            </p:cNvPr>
            <p:cNvSpPr/>
            <p:nvPr/>
          </p:nvSpPr>
          <p:spPr bwMode="auto">
            <a:xfrm>
              <a:off x="487087" y="2647507"/>
              <a:ext cx="578940" cy="760594"/>
            </a:xfrm>
            <a:prstGeom prst="can">
              <a:avLst>
                <a:gd name="adj" fmla="val 3953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tx1"/>
                  </a:solidFill>
                  <a:effectLst/>
                  <a:uLnTx/>
                  <a:uFillTx/>
                  <a:ea typeface="Segoe UI Semibold" charset="0"/>
                  <a:cs typeface="Segoe UI Semibold" charset="0"/>
                </a:rPr>
                <a:t>SQL</a:t>
              </a:r>
            </a:p>
          </p:txBody>
        </p:sp>
        <p:sp>
          <p:nvSpPr>
            <p:cNvPr id="33" name="TextBox 32">
              <a:extLst>
                <a:ext uri="{FF2B5EF4-FFF2-40B4-BE49-F238E27FC236}">
                  <a16:creationId xmlns:a16="http://schemas.microsoft.com/office/drawing/2014/main" id="{1C438224-143B-4168-9821-30145A5DF0ED}"/>
                </a:ext>
              </a:extLst>
            </p:cNvPr>
            <p:cNvSpPr txBox="1"/>
            <p:nvPr/>
          </p:nvSpPr>
          <p:spPr>
            <a:xfrm>
              <a:off x="437318" y="3603796"/>
              <a:ext cx="380682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Modern data warehousing</a:t>
              </a:r>
            </a:p>
          </p:txBody>
        </p:sp>
        <p:sp>
          <p:nvSpPr>
            <p:cNvPr id="34" name="TextBox 33">
              <a:extLst>
                <a:ext uri="{FF2B5EF4-FFF2-40B4-BE49-F238E27FC236}">
                  <a16:creationId xmlns:a16="http://schemas.microsoft.com/office/drawing/2014/main" id="{1517D7F0-220B-4E90-9844-9127BBE5C573}"/>
                </a:ext>
              </a:extLst>
            </p:cNvPr>
            <p:cNvSpPr txBox="1"/>
            <p:nvPr/>
          </p:nvSpPr>
          <p:spPr>
            <a:xfrm>
              <a:off x="437318" y="4318874"/>
              <a:ext cx="2869408" cy="935988"/>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 want to integrate all our data—including Big Data—with our data warehouse”</a:t>
              </a:r>
            </a:p>
          </p:txBody>
        </p:sp>
        <p:cxnSp>
          <p:nvCxnSpPr>
            <p:cNvPr id="35" name="Straight Connector 34">
              <a:extLst>
                <a:ext uri="{FF2B5EF4-FFF2-40B4-BE49-F238E27FC236}">
                  <a16:creationId xmlns:a16="http://schemas.microsoft.com/office/drawing/2014/main" id="{D9B0109D-EB12-472C-9BA7-A10ACE03B52E}"/>
                </a:ext>
              </a:extLst>
            </p:cNvPr>
            <p:cNvCxnSpPr>
              <a:cxnSpLocks/>
            </p:cNvCxnSpPr>
            <p:nvPr/>
          </p:nvCxnSpPr>
          <p:spPr>
            <a:xfrm>
              <a:off x="444779"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61BCCA4C-F647-9843-85E7-C4F26B5AB129}"/>
              </a:ext>
            </a:extLst>
          </p:cNvPr>
          <p:cNvGrpSpPr/>
          <p:nvPr/>
        </p:nvGrpSpPr>
        <p:grpSpPr>
          <a:xfrm>
            <a:off x="4236685" y="2760920"/>
            <a:ext cx="3212189" cy="2278499"/>
            <a:chOff x="4236685" y="2760920"/>
            <a:chExt cx="3212189" cy="2278499"/>
          </a:xfrm>
        </p:grpSpPr>
        <p:sp>
          <p:nvSpPr>
            <p:cNvPr id="36" name="TextBox 35">
              <a:extLst>
                <a:ext uri="{FF2B5EF4-FFF2-40B4-BE49-F238E27FC236}">
                  <a16:creationId xmlns:a16="http://schemas.microsoft.com/office/drawing/2014/main" id="{1C438224-143B-4168-9821-30145A5DF0ED}"/>
                </a:ext>
              </a:extLst>
            </p:cNvPr>
            <p:cNvSpPr txBox="1"/>
            <p:nvPr/>
          </p:nvSpPr>
          <p:spPr>
            <a:xfrm>
              <a:off x="4236685"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Advanced analytics</a:t>
              </a:r>
            </a:p>
          </p:txBody>
        </p:sp>
        <p:sp>
          <p:nvSpPr>
            <p:cNvPr id="37" name="TextBox 36">
              <a:extLst>
                <a:ext uri="{FF2B5EF4-FFF2-40B4-BE49-F238E27FC236}">
                  <a16:creationId xmlns:a16="http://schemas.microsoft.com/office/drawing/2014/main" id="{1517D7F0-220B-4E90-9844-9127BBE5C573}"/>
                </a:ext>
              </a:extLst>
            </p:cNvPr>
            <p:cNvSpPr txBox="1"/>
            <p:nvPr/>
          </p:nvSpPr>
          <p:spPr>
            <a:xfrm>
              <a:off x="4236685" y="4318874"/>
              <a:ext cx="2653213" cy="720545"/>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predict when our customers churn”</a:t>
              </a:r>
            </a:p>
          </p:txBody>
        </p:sp>
        <p:cxnSp>
          <p:nvCxnSpPr>
            <p:cNvPr id="38" name="Straight Connector 37">
              <a:extLst>
                <a:ext uri="{FF2B5EF4-FFF2-40B4-BE49-F238E27FC236}">
                  <a16:creationId xmlns:a16="http://schemas.microsoft.com/office/drawing/2014/main" id="{D9B0109D-EB12-472C-9BA7-A10ACE03B52E}"/>
                </a:ext>
              </a:extLst>
            </p:cNvPr>
            <p:cNvCxnSpPr>
              <a:cxnSpLocks/>
            </p:cNvCxnSpPr>
            <p:nvPr/>
          </p:nvCxnSpPr>
          <p:spPr>
            <a:xfrm>
              <a:off x="4244146"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C5A7969D-6335-FA41-99F7-856AA635FEFA}"/>
                </a:ext>
              </a:extLst>
            </p:cNvPr>
            <p:cNvSpPr/>
            <p:nvPr/>
          </p:nvSpPr>
          <p:spPr bwMode="auto">
            <a:xfrm>
              <a:off x="4244146" y="2760920"/>
              <a:ext cx="643828" cy="677631"/>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4986023" y="2966062"/>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46D65DAF-12D3-5A4C-8068-B73550C18E3F}"/>
              </a:ext>
            </a:extLst>
          </p:cNvPr>
          <p:cNvGrpSpPr/>
          <p:nvPr/>
        </p:nvGrpSpPr>
        <p:grpSpPr>
          <a:xfrm>
            <a:off x="8043514" y="2803607"/>
            <a:ext cx="3212189" cy="2605143"/>
            <a:chOff x="8043514" y="2803607"/>
            <a:chExt cx="3212189" cy="2605143"/>
          </a:xfrm>
        </p:grpSpPr>
        <p:sp>
          <p:nvSpPr>
            <p:cNvPr id="39" name="TextBox 38">
              <a:extLst>
                <a:ext uri="{FF2B5EF4-FFF2-40B4-BE49-F238E27FC236}">
                  <a16:creationId xmlns:a16="http://schemas.microsoft.com/office/drawing/2014/main" id="{1C438224-143B-4168-9821-30145A5DF0ED}"/>
                </a:ext>
              </a:extLst>
            </p:cNvPr>
            <p:cNvSpPr txBox="1"/>
            <p:nvPr/>
          </p:nvSpPr>
          <p:spPr>
            <a:xfrm>
              <a:off x="8043514" y="3603796"/>
              <a:ext cx="3212189" cy="566656"/>
            </a:xfrm>
            <a:prstGeom prst="rect">
              <a:avLst/>
            </a:prstGeom>
            <a:noFill/>
          </p:spPr>
          <p:txBody>
            <a:bodyPr wrap="square" lIns="0" tIns="143428" rIns="179285" bIns="143428" rtlCol="0">
              <a:spAutoFit/>
            </a:bodyPr>
            <a:lstStyle/>
            <a:p>
              <a:pPr lvl="0">
                <a:lnSpc>
                  <a:spcPct val="90000"/>
                </a:lnSpc>
                <a:spcAft>
                  <a:spcPts val="588"/>
                </a:spcAft>
                <a:defRPr/>
              </a:pPr>
              <a:r>
                <a:rPr lang="en-US" sz="2000" dirty="0">
                  <a:solidFill>
                    <a:srgbClr val="0078D7"/>
                  </a:solidFill>
                  <a:latin typeface="+mj-lt"/>
                </a:rPr>
                <a:t>Real-time analytics</a:t>
              </a:r>
            </a:p>
          </p:txBody>
        </p:sp>
        <p:sp>
          <p:nvSpPr>
            <p:cNvPr id="40" name="TextBox 39">
              <a:extLst>
                <a:ext uri="{FF2B5EF4-FFF2-40B4-BE49-F238E27FC236}">
                  <a16:creationId xmlns:a16="http://schemas.microsoft.com/office/drawing/2014/main" id="{1517D7F0-220B-4E90-9844-9127BBE5C573}"/>
                </a:ext>
              </a:extLst>
            </p:cNvPr>
            <p:cNvSpPr txBox="1"/>
            <p:nvPr/>
          </p:nvSpPr>
          <p:spPr>
            <a:xfrm>
              <a:off x="8043514" y="4318874"/>
              <a:ext cx="2652839" cy="1089876"/>
            </a:xfrm>
            <a:prstGeom prst="rect">
              <a:avLst/>
            </a:prstGeom>
            <a:noFill/>
          </p:spPr>
          <p:txBody>
            <a:bodyPr wrap="square" lIns="0" tIns="143428" rIns="179285" bIns="143428" rtlCol="0">
              <a:spAutoFit/>
            </a:bodyPr>
            <a:lstStyle/>
            <a:p>
              <a:pPr lvl="0">
                <a:spcAft>
                  <a:spcPts val="1200"/>
                </a:spcAft>
                <a:defRPr/>
              </a:pPr>
              <a:r>
                <a:rPr lang="en-US" sz="1400" dirty="0">
                  <a:solidFill>
                    <a:srgbClr val="353535"/>
                  </a:solidFill>
                </a:rPr>
                <a:t>“We’re trying to get insights from our devices in real-time”</a:t>
              </a:r>
            </a:p>
            <a:p>
              <a:pPr lvl="0">
                <a:spcAft>
                  <a:spcPts val="1200"/>
                </a:spcAft>
                <a:defRPr/>
              </a:pPr>
              <a:endParaRPr lang="en-US" sz="1400" dirty="0">
                <a:solidFill>
                  <a:srgbClr val="353535"/>
                </a:solidFill>
              </a:endParaRPr>
            </a:p>
          </p:txBody>
        </p:sp>
        <p:cxnSp>
          <p:nvCxnSpPr>
            <p:cNvPr id="41" name="Straight Connector 40">
              <a:extLst>
                <a:ext uri="{FF2B5EF4-FFF2-40B4-BE49-F238E27FC236}">
                  <a16:creationId xmlns:a16="http://schemas.microsoft.com/office/drawing/2014/main" id="{D9B0109D-EB12-472C-9BA7-A10ACE03B52E}"/>
                </a:ext>
              </a:extLst>
            </p:cNvPr>
            <p:cNvCxnSpPr>
              <a:cxnSpLocks/>
            </p:cNvCxnSpPr>
            <p:nvPr/>
          </p:nvCxnSpPr>
          <p:spPr>
            <a:xfrm>
              <a:off x="8050975" y="4265636"/>
              <a:ext cx="29520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050975" y="2803607"/>
              <a:ext cx="498786" cy="646919"/>
              <a:chOff x="8050975" y="2803607"/>
              <a:chExt cx="498786" cy="646919"/>
            </a:xfrm>
          </p:grpSpPr>
          <p:sp>
            <p:nvSpPr>
              <p:cNvPr id="5" name="Rectangle 4"/>
              <p:cNvSpPr/>
              <p:nvPr/>
            </p:nvSpPr>
            <p:spPr bwMode="auto">
              <a:xfrm>
                <a:off x="8050975" y="3099735"/>
                <a:ext cx="492417" cy="1402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32">
                <a:extLst>
                  <a:ext uri="{FF2B5EF4-FFF2-40B4-BE49-F238E27FC236}">
                    <a16:creationId xmlns:a16="http://schemas.microsoft.com/office/drawing/2014/main" id="{049CAAA8-4CD6-47E7-9984-143613282B60}"/>
                  </a:ext>
                </a:extLst>
              </p:cNvPr>
              <p:cNvSpPr/>
              <p:nvPr/>
            </p:nvSpPr>
            <p:spPr>
              <a:xfrm>
                <a:off x="8050975" y="2824658"/>
                <a:ext cx="498786" cy="613893"/>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w="12700" cap="flat" cmpd="sng" algn="ctr">
                <a:solidFill>
                  <a:schemeClr val="bg2"/>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Cylinder 828">
                <a:extLst>
                  <a:ext uri="{FF2B5EF4-FFF2-40B4-BE49-F238E27FC236}">
                    <a16:creationId xmlns:a16="http://schemas.microsoft.com/office/drawing/2014/main" id="{8B3D60E1-1E16-4F9F-99CB-F45A1F6DBEE6}"/>
                  </a:ext>
                </a:extLst>
              </p:cNvPr>
              <p:cNvSpPr/>
              <p:nvPr/>
            </p:nvSpPr>
            <p:spPr bwMode="auto">
              <a:xfrm>
                <a:off x="8050975" y="2803607"/>
                <a:ext cx="492417" cy="646919"/>
              </a:xfrm>
              <a:prstGeom prst="can">
                <a:avLst>
                  <a:gd name="adj" fmla="val 39530"/>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2" name="graph_9" title="Icon of a line chart with connected circles at varying points">
              <a:extLst>
                <a:ext uri="{FF2B5EF4-FFF2-40B4-BE49-F238E27FC236}">
                  <a16:creationId xmlns:a16="http://schemas.microsoft.com/office/drawing/2014/main" id="{4416ECAF-1CD3-45DC-8543-EEB8F93EE408}"/>
                </a:ext>
              </a:extLst>
            </p:cNvPr>
            <p:cNvSpPr>
              <a:spLocks noChangeAspect="1" noEditPoints="1"/>
            </p:cNvSpPr>
            <p:nvPr/>
          </p:nvSpPr>
          <p:spPr bwMode="auto">
            <a:xfrm>
              <a:off x="8652628" y="2933588"/>
              <a:ext cx="503604" cy="454424"/>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spTree>
    <p:custDataLst>
      <p:tags r:id="rId1"/>
    </p:custDataLst>
    <p:extLst>
      <p:ext uri="{BB962C8B-B14F-4D97-AF65-F5344CB8AC3E}">
        <p14:creationId xmlns:p14="http://schemas.microsoft.com/office/powerpoint/2010/main" val="2392567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77080-99D5-49F4-AF9A-615382CB4D1E}"/>
              </a:ext>
            </a:extLst>
          </p:cNvPr>
          <p:cNvSpPr>
            <a:spLocks noGrp="1"/>
          </p:cNvSpPr>
          <p:nvPr>
            <p:ph type="title"/>
          </p:nvPr>
        </p:nvSpPr>
        <p:spPr/>
        <p:txBody>
          <a:bodyPr/>
          <a:lstStyle/>
          <a:p>
            <a:r>
              <a:rPr lang="en-AU" dirty="0"/>
              <a:t>Windowing Functions</a:t>
            </a:r>
          </a:p>
        </p:txBody>
      </p:sp>
      <p:sp>
        <p:nvSpPr>
          <p:cNvPr id="5" name="Text Placeholder 4">
            <a:extLst>
              <a:ext uri="{FF2B5EF4-FFF2-40B4-BE49-F238E27FC236}">
                <a16:creationId xmlns:a16="http://schemas.microsoft.com/office/drawing/2014/main" id="{D3F5BECD-723C-419B-BD50-86C01C326405}"/>
              </a:ext>
            </a:extLst>
          </p:cNvPr>
          <p:cNvSpPr>
            <a:spLocks noGrp="1"/>
          </p:cNvSpPr>
          <p:nvPr>
            <p:ph type="body" sz="quarter" idx="10"/>
          </p:nvPr>
        </p:nvSpPr>
        <p:spPr/>
        <p:txBody>
          <a:bodyPr/>
          <a:lstStyle/>
          <a:p>
            <a:r>
              <a:rPr lang="en-AU" dirty="0"/>
              <a:t>Hopping Windows and Session Windows</a:t>
            </a:r>
          </a:p>
        </p:txBody>
      </p:sp>
      <p:pic>
        <p:nvPicPr>
          <p:cNvPr id="7" name="Picture 6" descr="A screenshot of a cell phone&#10;&#10;Description automatically generated">
            <a:extLst>
              <a:ext uri="{FF2B5EF4-FFF2-40B4-BE49-F238E27FC236}">
                <a16:creationId xmlns:a16="http://schemas.microsoft.com/office/drawing/2014/main" id="{B729A196-9CFD-465D-BA80-1AE7A06D8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868" y="4210587"/>
            <a:ext cx="5993999" cy="249598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F4C748FB-562F-4120-9399-5D1CAE58E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1679159"/>
            <a:ext cx="5889511" cy="2490605"/>
          </a:xfrm>
          <a:prstGeom prst="rect">
            <a:avLst/>
          </a:prstGeom>
        </p:spPr>
      </p:pic>
      <p:sp>
        <p:nvSpPr>
          <p:cNvPr id="8" name="Text Placeholder 4">
            <a:extLst>
              <a:ext uri="{FF2B5EF4-FFF2-40B4-BE49-F238E27FC236}">
                <a16:creationId xmlns:a16="http://schemas.microsoft.com/office/drawing/2014/main" id="{2F6E126C-3D74-4BCF-98BC-3367B2DDD1A4}"/>
              </a:ext>
            </a:extLst>
          </p:cNvPr>
          <p:cNvSpPr txBox="1">
            <a:spLocks/>
          </p:cNvSpPr>
          <p:nvPr/>
        </p:nvSpPr>
        <p:spPr>
          <a:xfrm>
            <a:off x="426424" y="1367544"/>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Hopping Windows</a:t>
            </a:r>
          </a:p>
        </p:txBody>
      </p:sp>
      <p:sp>
        <p:nvSpPr>
          <p:cNvPr id="10" name="Text Placeholder 4">
            <a:extLst>
              <a:ext uri="{FF2B5EF4-FFF2-40B4-BE49-F238E27FC236}">
                <a16:creationId xmlns:a16="http://schemas.microsoft.com/office/drawing/2014/main" id="{DFFCE12C-3E78-40DD-B3EC-2295D8332616}"/>
              </a:ext>
            </a:extLst>
          </p:cNvPr>
          <p:cNvSpPr txBox="1">
            <a:spLocks/>
          </p:cNvSpPr>
          <p:nvPr/>
        </p:nvSpPr>
        <p:spPr>
          <a:xfrm>
            <a:off x="6454691" y="3898151"/>
            <a:ext cx="2155909" cy="271613"/>
          </a:xfrm>
          <a:prstGeom prst="rect">
            <a:avLst/>
          </a:prstGeom>
        </p:spPr>
        <p:txBody>
          <a:bodyPr vert="horz" wrap="square" lIns="0" tIns="0" rIns="0" bIns="0" rtlCol="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AU" dirty="0"/>
              <a:t>Session Windows</a:t>
            </a:r>
          </a:p>
        </p:txBody>
      </p:sp>
    </p:spTree>
    <p:extLst>
      <p:ext uri="{BB962C8B-B14F-4D97-AF65-F5344CB8AC3E}">
        <p14:creationId xmlns:p14="http://schemas.microsoft.com/office/powerpoint/2010/main" val="231474413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5" y="1184320"/>
            <a:ext cx="10768047" cy="3535032"/>
          </a:xfrm>
        </p:spPr>
        <p:txBody>
          <a:bodyPr/>
          <a:lstStyle/>
          <a:p>
            <a:r>
              <a:rPr lang="en-US" dirty="0"/>
              <a:t>Lab 5: Add AI to your Big Data Pipeline with Cognitive Services</a:t>
            </a:r>
          </a:p>
        </p:txBody>
      </p:sp>
    </p:spTree>
    <p:custDataLst>
      <p:tags r:id="rId1"/>
    </p:custDataLst>
    <p:extLst>
      <p:ext uri="{BB962C8B-B14F-4D97-AF65-F5344CB8AC3E}">
        <p14:creationId xmlns:p14="http://schemas.microsoft.com/office/powerpoint/2010/main" val="205430466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EC68C-4F1B-43EB-A46E-17675DF6516E}"/>
              </a:ext>
            </a:extLst>
          </p:cNvPr>
          <p:cNvSpPr>
            <a:spLocks noGrp="1"/>
          </p:cNvSpPr>
          <p:nvPr>
            <p:ph type="body" sz="quarter" idx="10"/>
          </p:nvPr>
        </p:nvSpPr>
        <p:spPr/>
        <p:txBody>
          <a:bodyPr/>
          <a:lstStyle/>
          <a:p>
            <a:r>
              <a:rPr lang="en-AU" dirty="0"/>
              <a:t>Stream</a:t>
            </a:r>
          </a:p>
        </p:txBody>
      </p:sp>
      <p:sp>
        <p:nvSpPr>
          <p:cNvPr id="3" name="Title 2">
            <a:extLst>
              <a:ext uri="{FF2B5EF4-FFF2-40B4-BE49-F238E27FC236}">
                <a16:creationId xmlns:a16="http://schemas.microsoft.com/office/drawing/2014/main" id="{4E1AE663-CE90-4F13-A9D5-F6F6DA32F41F}"/>
              </a:ext>
            </a:extLst>
          </p:cNvPr>
          <p:cNvSpPr>
            <a:spLocks noGrp="1"/>
          </p:cNvSpPr>
          <p:nvPr>
            <p:ph type="title"/>
          </p:nvPr>
        </p:nvSpPr>
        <p:spPr/>
        <p:txBody>
          <a:bodyPr/>
          <a:lstStyle/>
          <a:p>
            <a:r>
              <a:rPr lang="en-AU" dirty="0"/>
              <a:t>Lab 5</a:t>
            </a:r>
          </a:p>
        </p:txBody>
      </p:sp>
      <p:pic>
        <p:nvPicPr>
          <p:cNvPr id="5" name="Picture 4">
            <a:extLst>
              <a:ext uri="{FF2B5EF4-FFF2-40B4-BE49-F238E27FC236}">
                <a16:creationId xmlns:a16="http://schemas.microsoft.com/office/drawing/2014/main" id="{34A5C9A8-985C-4A09-BA9B-0FEC14B8282C}"/>
              </a:ext>
            </a:extLst>
          </p:cNvPr>
          <p:cNvPicPr>
            <a:picLocks noChangeAspect="1"/>
          </p:cNvPicPr>
          <p:nvPr/>
        </p:nvPicPr>
        <p:blipFill>
          <a:blip r:embed="rId2"/>
          <a:stretch>
            <a:fillRect/>
          </a:stretch>
        </p:blipFill>
        <p:spPr>
          <a:xfrm>
            <a:off x="1956021" y="1211429"/>
            <a:ext cx="8276844" cy="5464288"/>
          </a:xfrm>
          <a:prstGeom prst="rect">
            <a:avLst/>
          </a:prstGeom>
        </p:spPr>
      </p:pic>
    </p:spTree>
    <p:extLst>
      <p:ext uri="{BB962C8B-B14F-4D97-AF65-F5344CB8AC3E}">
        <p14:creationId xmlns:p14="http://schemas.microsoft.com/office/powerpoint/2010/main" val="286829762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12D6-BA0E-4D59-9285-4D0A75AD2277}"/>
              </a:ext>
            </a:extLst>
          </p:cNvPr>
          <p:cNvSpPr>
            <a:spLocks noGrp="1"/>
          </p:cNvSpPr>
          <p:nvPr>
            <p:ph type="body" sz="quarter" idx="10"/>
          </p:nvPr>
        </p:nvSpPr>
        <p:spPr/>
        <p:txBody>
          <a:bodyPr/>
          <a:lstStyle/>
          <a:p>
            <a:r>
              <a:rPr lang="en-AU" dirty="0"/>
              <a:t>Lab Architecture</a:t>
            </a:r>
          </a:p>
        </p:txBody>
      </p:sp>
      <p:sp>
        <p:nvSpPr>
          <p:cNvPr id="3" name="Title 2">
            <a:extLst>
              <a:ext uri="{FF2B5EF4-FFF2-40B4-BE49-F238E27FC236}">
                <a16:creationId xmlns:a16="http://schemas.microsoft.com/office/drawing/2014/main" id="{144A65DA-2A6C-467C-AF76-F349BA96D6D5}"/>
              </a:ext>
            </a:extLst>
          </p:cNvPr>
          <p:cNvSpPr>
            <a:spLocks noGrp="1"/>
          </p:cNvSpPr>
          <p:nvPr>
            <p:ph type="title"/>
          </p:nvPr>
        </p:nvSpPr>
        <p:spPr/>
        <p:txBody>
          <a:bodyPr/>
          <a:lstStyle/>
          <a:p>
            <a:r>
              <a:rPr lang="en-AU" dirty="0"/>
              <a:t>Lab 5</a:t>
            </a:r>
          </a:p>
        </p:txBody>
      </p:sp>
      <p:pic>
        <p:nvPicPr>
          <p:cNvPr id="4" name="Picture 3">
            <a:extLst>
              <a:ext uri="{FF2B5EF4-FFF2-40B4-BE49-F238E27FC236}">
                <a16:creationId xmlns:a16="http://schemas.microsoft.com/office/drawing/2014/main" id="{870E5034-EF38-4753-BF8F-0552827B806F}"/>
              </a:ext>
            </a:extLst>
          </p:cNvPr>
          <p:cNvPicPr>
            <a:picLocks noChangeAspect="1"/>
          </p:cNvPicPr>
          <p:nvPr/>
        </p:nvPicPr>
        <p:blipFill>
          <a:blip r:embed="rId2"/>
          <a:stretch>
            <a:fillRect/>
          </a:stretch>
        </p:blipFill>
        <p:spPr>
          <a:xfrm>
            <a:off x="1695297" y="1211429"/>
            <a:ext cx="8798292" cy="5341959"/>
          </a:xfrm>
          <a:prstGeom prst="rect">
            <a:avLst/>
          </a:prstGeom>
        </p:spPr>
      </p:pic>
    </p:spTree>
    <p:extLst>
      <p:ext uri="{BB962C8B-B14F-4D97-AF65-F5344CB8AC3E}">
        <p14:creationId xmlns:p14="http://schemas.microsoft.com/office/powerpoint/2010/main" val="26717297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DA87ABF-DF36-40B2-8EF1-09BC5181908F}"/>
              </a:ext>
            </a:extLst>
          </p:cNvPr>
          <p:cNvGrpSpPr/>
          <p:nvPr/>
        </p:nvGrpSpPr>
        <p:grpSpPr>
          <a:xfrm>
            <a:off x="426425" y="3264319"/>
            <a:ext cx="5130313" cy="681654"/>
            <a:chOff x="897144" y="3772548"/>
            <a:chExt cx="7869995" cy="1045670"/>
          </a:xfrm>
          <a:solidFill>
            <a:schemeClr val="tx1"/>
          </a:solidFill>
        </p:grpSpPr>
        <p:grpSp>
          <p:nvGrpSpPr>
            <p:cNvPr id="20" name="Group 19">
              <a:extLst>
                <a:ext uri="{FF2B5EF4-FFF2-40B4-BE49-F238E27FC236}">
                  <a16:creationId xmlns:a16="http://schemas.microsoft.com/office/drawing/2014/main" id="{B35FD599-0176-4D74-BAE5-D955FBBD0E87}"/>
                </a:ext>
              </a:extLst>
            </p:cNvPr>
            <p:cNvGrpSpPr/>
            <p:nvPr userDrawn="1"/>
          </p:nvGrpSpPr>
          <p:grpSpPr>
            <a:xfrm>
              <a:off x="897144" y="3772548"/>
              <a:ext cx="1047077" cy="1045670"/>
              <a:chOff x="864491" y="3668201"/>
              <a:chExt cx="818390" cy="817172"/>
            </a:xfrm>
            <a:grpFill/>
          </p:grpSpPr>
          <p:sp>
            <p:nvSpPr>
              <p:cNvPr id="21" name="Rectangle 14">
                <a:extLst>
                  <a:ext uri="{FF2B5EF4-FFF2-40B4-BE49-F238E27FC236}">
                    <a16:creationId xmlns:a16="http://schemas.microsoft.com/office/drawing/2014/main" id="{E5CE0599-7E7A-4F49-9B44-F88B9D46CFC3}"/>
                  </a:ext>
                </a:extLst>
              </p:cNvPr>
              <p:cNvSpPr>
                <a:spLocks noChangeArrowheads="1"/>
              </p:cNvSpPr>
              <p:nvPr/>
            </p:nvSpPr>
            <p:spPr bwMode="auto">
              <a:xfrm>
                <a:off x="864491" y="3668201"/>
                <a:ext cx="389710"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2" name="Rectangle 15">
                <a:extLst>
                  <a:ext uri="{FF2B5EF4-FFF2-40B4-BE49-F238E27FC236}">
                    <a16:creationId xmlns:a16="http://schemas.microsoft.com/office/drawing/2014/main" id="{6A2499A6-B630-4DCD-8CF1-8514E8B07F93}"/>
                  </a:ext>
                </a:extLst>
              </p:cNvPr>
              <p:cNvSpPr>
                <a:spLocks noChangeArrowheads="1"/>
              </p:cNvSpPr>
              <p:nvPr/>
            </p:nvSpPr>
            <p:spPr bwMode="auto">
              <a:xfrm>
                <a:off x="1294389" y="3668201"/>
                <a:ext cx="388492"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3" name="Rectangle 16">
                <a:extLst>
                  <a:ext uri="{FF2B5EF4-FFF2-40B4-BE49-F238E27FC236}">
                    <a16:creationId xmlns:a16="http://schemas.microsoft.com/office/drawing/2014/main" id="{C454F7F5-0D8A-4432-9FBE-DB8FA6DCA3EE}"/>
                  </a:ext>
                </a:extLst>
              </p:cNvPr>
              <p:cNvSpPr>
                <a:spLocks noChangeArrowheads="1"/>
              </p:cNvSpPr>
              <p:nvPr/>
            </p:nvSpPr>
            <p:spPr bwMode="auto">
              <a:xfrm>
                <a:off x="864491" y="4096881"/>
                <a:ext cx="389710"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 name="Rectangle 17">
                <a:extLst>
                  <a:ext uri="{FF2B5EF4-FFF2-40B4-BE49-F238E27FC236}">
                    <a16:creationId xmlns:a16="http://schemas.microsoft.com/office/drawing/2014/main" id="{AA59E443-F808-490B-95E2-B58B3967586D}"/>
                  </a:ext>
                </a:extLst>
              </p:cNvPr>
              <p:cNvSpPr>
                <a:spLocks noChangeArrowheads="1"/>
              </p:cNvSpPr>
              <p:nvPr/>
            </p:nvSpPr>
            <p:spPr bwMode="auto">
              <a:xfrm>
                <a:off x="1294389" y="4096881"/>
                <a:ext cx="388492"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32" name="Freeform: Shape 31">
              <a:extLst>
                <a:ext uri="{FF2B5EF4-FFF2-40B4-BE49-F238E27FC236}">
                  <a16:creationId xmlns:a16="http://schemas.microsoft.com/office/drawing/2014/main" id="{A07A61B2-2EDE-44FA-97C2-441A53043D61}"/>
                </a:ext>
              </a:extLst>
            </p:cNvPr>
            <p:cNvSpPr/>
            <p:nvPr/>
          </p:nvSpPr>
          <p:spPr bwMode="auto">
            <a:xfrm>
              <a:off x="5505124" y="3895517"/>
              <a:ext cx="304503" cy="687140"/>
            </a:xfrm>
            <a:custGeom>
              <a:avLst/>
              <a:gdLst/>
              <a:ahLst/>
              <a:cxnLst/>
              <a:rect l="l" t="t" r="r" b="b"/>
              <a:pathLst>
                <a:path w="304503" h="687140">
                  <a:moveTo>
                    <a:pt x="243781" y="0"/>
                  </a:moveTo>
                  <a:cubicBezTo>
                    <a:pt x="269379" y="0"/>
                    <a:pt x="289620" y="2828"/>
                    <a:pt x="304503" y="8483"/>
                  </a:cubicBezTo>
                  <a:lnTo>
                    <a:pt x="304503" y="94655"/>
                  </a:lnTo>
                  <a:cubicBezTo>
                    <a:pt x="290513" y="86618"/>
                    <a:pt x="274588" y="82600"/>
                    <a:pt x="256729" y="82600"/>
                  </a:cubicBezTo>
                  <a:cubicBezTo>
                    <a:pt x="206425" y="82600"/>
                    <a:pt x="181273" y="111026"/>
                    <a:pt x="181273" y="167878"/>
                  </a:cubicBezTo>
                  <a:lnTo>
                    <a:pt x="181273" y="229940"/>
                  </a:lnTo>
                  <a:lnTo>
                    <a:pt x="287536" y="229940"/>
                  </a:lnTo>
                  <a:lnTo>
                    <a:pt x="287536" y="311200"/>
                  </a:lnTo>
                  <a:lnTo>
                    <a:pt x="181720" y="311200"/>
                  </a:lnTo>
                  <a:lnTo>
                    <a:pt x="181720" y="687140"/>
                  </a:lnTo>
                  <a:lnTo>
                    <a:pt x="78135" y="687140"/>
                  </a:lnTo>
                  <a:lnTo>
                    <a:pt x="78135" y="311200"/>
                  </a:lnTo>
                  <a:lnTo>
                    <a:pt x="0" y="311200"/>
                  </a:lnTo>
                  <a:lnTo>
                    <a:pt x="0" y="229940"/>
                  </a:lnTo>
                  <a:lnTo>
                    <a:pt x="78135" y="229940"/>
                  </a:lnTo>
                  <a:lnTo>
                    <a:pt x="78135" y="155823"/>
                  </a:lnTo>
                  <a:cubicBezTo>
                    <a:pt x="78135" y="107603"/>
                    <a:pt x="93911" y="69577"/>
                    <a:pt x="125463" y="41746"/>
                  </a:cubicBezTo>
                  <a:cubicBezTo>
                    <a:pt x="157014" y="13916"/>
                    <a:pt x="196454" y="0"/>
                    <a:pt x="243781"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1" name="Freeform: Shape 30">
              <a:extLst>
                <a:ext uri="{FF2B5EF4-FFF2-40B4-BE49-F238E27FC236}">
                  <a16:creationId xmlns:a16="http://schemas.microsoft.com/office/drawing/2014/main" id="{0A396B80-1F29-48A4-B227-71632BC2AA20}"/>
                </a:ext>
              </a:extLst>
            </p:cNvPr>
            <p:cNvSpPr/>
            <p:nvPr/>
          </p:nvSpPr>
          <p:spPr bwMode="auto">
            <a:xfrm>
              <a:off x="3084286" y="3911591"/>
              <a:ext cx="124569" cy="117872"/>
            </a:xfrm>
            <a:custGeom>
              <a:avLst/>
              <a:gdLst/>
              <a:ahLst/>
              <a:cxnLst/>
              <a:rect l="l" t="t" r="r" b="b"/>
              <a:pathLst>
                <a:path w="124569" h="117872">
                  <a:moveTo>
                    <a:pt x="61615" y="0"/>
                  </a:moveTo>
                  <a:cubicBezTo>
                    <a:pt x="79177" y="0"/>
                    <a:pt x="94060" y="5655"/>
                    <a:pt x="106263" y="16966"/>
                  </a:cubicBezTo>
                  <a:cubicBezTo>
                    <a:pt x="118467" y="28277"/>
                    <a:pt x="124569" y="42416"/>
                    <a:pt x="124569" y="59382"/>
                  </a:cubicBezTo>
                  <a:cubicBezTo>
                    <a:pt x="124569" y="75455"/>
                    <a:pt x="118467" y="89222"/>
                    <a:pt x="106263" y="100682"/>
                  </a:cubicBezTo>
                  <a:cubicBezTo>
                    <a:pt x="94060" y="112142"/>
                    <a:pt x="79177" y="117872"/>
                    <a:pt x="61615" y="117872"/>
                  </a:cubicBezTo>
                  <a:cubicBezTo>
                    <a:pt x="44649" y="117872"/>
                    <a:pt x="30138" y="112365"/>
                    <a:pt x="18083" y="101352"/>
                  </a:cubicBezTo>
                  <a:cubicBezTo>
                    <a:pt x="6028" y="90338"/>
                    <a:pt x="0" y="76348"/>
                    <a:pt x="0" y="59382"/>
                  </a:cubicBezTo>
                  <a:cubicBezTo>
                    <a:pt x="0" y="42416"/>
                    <a:pt x="6028" y="28277"/>
                    <a:pt x="18083" y="16966"/>
                  </a:cubicBezTo>
                  <a:cubicBezTo>
                    <a:pt x="30138" y="5655"/>
                    <a:pt x="44649" y="0"/>
                    <a:pt x="61615"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Freeform: Shape 29">
              <a:extLst>
                <a:ext uri="{FF2B5EF4-FFF2-40B4-BE49-F238E27FC236}">
                  <a16:creationId xmlns:a16="http://schemas.microsoft.com/office/drawing/2014/main" id="{A0AEF89B-D3D2-4415-A71B-3AD7FAB15B5F}"/>
                </a:ext>
              </a:extLst>
            </p:cNvPr>
            <p:cNvSpPr/>
            <p:nvPr/>
          </p:nvSpPr>
          <p:spPr bwMode="auto">
            <a:xfrm>
              <a:off x="2257546" y="3942398"/>
              <a:ext cx="687586" cy="640259"/>
            </a:xfrm>
            <a:custGeom>
              <a:avLst/>
              <a:gdLst/>
              <a:ahLst/>
              <a:cxnLst/>
              <a:rect l="l" t="t" r="r" b="b"/>
              <a:pathLst>
                <a:path w="687586" h="640259">
                  <a:moveTo>
                    <a:pt x="0" y="0"/>
                  </a:moveTo>
                  <a:lnTo>
                    <a:pt x="149572" y="0"/>
                  </a:lnTo>
                  <a:lnTo>
                    <a:pt x="317897" y="426393"/>
                  </a:lnTo>
                  <a:cubicBezTo>
                    <a:pt x="330696" y="459135"/>
                    <a:pt x="339030" y="483543"/>
                    <a:pt x="342900" y="499616"/>
                  </a:cubicBezTo>
                  <a:lnTo>
                    <a:pt x="345132" y="499616"/>
                  </a:lnTo>
                  <a:cubicBezTo>
                    <a:pt x="356146" y="465981"/>
                    <a:pt x="365075" y="440978"/>
                    <a:pt x="371921" y="424607"/>
                  </a:cubicBezTo>
                  <a:lnTo>
                    <a:pt x="543371" y="0"/>
                  </a:lnTo>
                  <a:lnTo>
                    <a:pt x="687586" y="0"/>
                  </a:lnTo>
                  <a:lnTo>
                    <a:pt x="687586" y="640259"/>
                  </a:lnTo>
                  <a:lnTo>
                    <a:pt x="582216" y="640259"/>
                  </a:lnTo>
                  <a:lnTo>
                    <a:pt x="582216" y="225921"/>
                  </a:lnTo>
                  <a:cubicBezTo>
                    <a:pt x="582216" y="191988"/>
                    <a:pt x="584299" y="150465"/>
                    <a:pt x="588466" y="101352"/>
                  </a:cubicBezTo>
                  <a:lnTo>
                    <a:pt x="586680" y="101352"/>
                  </a:lnTo>
                  <a:cubicBezTo>
                    <a:pt x="580132" y="129332"/>
                    <a:pt x="574328" y="149423"/>
                    <a:pt x="569268" y="161627"/>
                  </a:cubicBezTo>
                  <a:lnTo>
                    <a:pt x="378172" y="640259"/>
                  </a:lnTo>
                  <a:lnTo>
                    <a:pt x="304949" y="640259"/>
                  </a:lnTo>
                  <a:lnTo>
                    <a:pt x="113407" y="165199"/>
                  </a:lnTo>
                  <a:cubicBezTo>
                    <a:pt x="108049" y="151209"/>
                    <a:pt x="102394" y="129927"/>
                    <a:pt x="96441" y="101352"/>
                  </a:cubicBezTo>
                  <a:lnTo>
                    <a:pt x="94655" y="101352"/>
                  </a:lnTo>
                  <a:cubicBezTo>
                    <a:pt x="97036" y="126950"/>
                    <a:pt x="98226" y="168771"/>
                    <a:pt x="98226" y="226814"/>
                  </a:cubicBezTo>
                  <a:lnTo>
                    <a:pt x="98226" y="640259"/>
                  </a:lnTo>
                  <a:lnTo>
                    <a:pt x="0" y="640259"/>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9" name="Freeform: Shape 28">
              <a:extLst>
                <a:ext uri="{FF2B5EF4-FFF2-40B4-BE49-F238E27FC236}">
                  <a16:creationId xmlns:a16="http://schemas.microsoft.com/office/drawing/2014/main" id="{891AC9B3-B14C-48DA-90D6-5D7991A39A4F}"/>
                </a:ext>
              </a:extLst>
            </p:cNvPr>
            <p:cNvSpPr/>
            <p:nvPr/>
          </p:nvSpPr>
          <p:spPr bwMode="auto">
            <a:xfrm>
              <a:off x="6415209" y="3942398"/>
              <a:ext cx="597396" cy="640259"/>
            </a:xfrm>
            <a:custGeom>
              <a:avLst/>
              <a:gdLst/>
              <a:ahLst/>
              <a:cxnLst/>
              <a:rect l="l" t="t" r="r" b="b"/>
              <a:pathLst>
                <a:path w="597396" h="640259">
                  <a:moveTo>
                    <a:pt x="239762" y="0"/>
                  </a:moveTo>
                  <a:lnTo>
                    <a:pt x="359420" y="0"/>
                  </a:lnTo>
                  <a:lnTo>
                    <a:pt x="597396" y="640259"/>
                  </a:lnTo>
                  <a:lnTo>
                    <a:pt x="480863" y="640259"/>
                  </a:lnTo>
                  <a:lnTo>
                    <a:pt x="423267" y="477292"/>
                  </a:lnTo>
                  <a:lnTo>
                    <a:pt x="171450" y="477292"/>
                  </a:lnTo>
                  <a:lnTo>
                    <a:pt x="116086" y="640259"/>
                  </a:lnTo>
                  <a:lnTo>
                    <a:pt x="0" y="640259"/>
                  </a:lnTo>
                  <a:lnTo>
                    <a:pt x="239762" y="0"/>
                  </a:lnTo>
                  <a:close/>
                  <a:moveTo>
                    <a:pt x="296019" y="95101"/>
                  </a:moveTo>
                  <a:cubicBezTo>
                    <a:pt x="293340" y="112068"/>
                    <a:pt x="290363" y="125462"/>
                    <a:pt x="287089" y="135285"/>
                  </a:cubicBezTo>
                  <a:lnTo>
                    <a:pt x="199132" y="390674"/>
                  </a:lnTo>
                  <a:lnTo>
                    <a:pt x="395138" y="390674"/>
                  </a:lnTo>
                  <a:lnTo>
                    <a:pt x="306288" y="135285"/>
                  </a:lnTo>
                  <a:cubicBezTo>
                    <a:pt x="303609" y="126950"/>
                    <a:pt x="300781" y="113556"/>
                    <a:pt x="297805" y="95101"/>
                  </a:cubicBezTo>
                  <a:lnTo>
                    <a:pt x="296019" y="95101"/>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Shape 27">
              <a:extLst>
                <a:ext uri="{FF2B5EF4-FFF2-40B4-BE49-F238E27FC236}">
                  <a16:creationId xmlns:a16="http://schemas.microsoft.com/office/drawing/2014/main" id="{C8A3A0A7-F45C-49C6-A6C2-0D92577F8693}"/>
                </a:ext>
              </a:extLst>
            </p:cNvPr>
            <p:cNvSpPr/>
            <p:nvPr/>
          </p:nvSpPr>
          <p:spPr bwMode="auto">
            <a:xfrm>
              <a:off x="5836267" y="3990172"/>
              <a:ext cx="289322" cy="602754"/>
            </a:xfrm>
            <a:custGeom>
              <a:avLst/>
              <a:gdLst/>
              <a:ahLst/>
              <a:cxnLst/>
              <a:rect l="l" t="t" r="r" b="b"/>
              <a:pathLst>
                <a:path w="289322" h="602754">
                  <a:moveTo>
                    <a:pt x="179933" y="0"/>
                  </a:moveTo>
                  <a:lnTo>
                    <a:pt x="179933" y="135285"/>
                  </a:lnTo>
                  <a:lnTo>
                    <a:pt x="289322" y="135285"/>
                  </a:lnTo>
                  <a:lnTo>
                    <a:pt x="289322" y="216545"/>
                  </a:lnTo>
                  <a:lnTo>
                    <a:pt x="179933" y="216545"/>
                  </a:lnTo>
                  <a:lnTo>
                    <a:pt x="179933" y="445145"/>
                  </a:lnTo>
                  <a:cubicBezTo>
                    <a:pt x="179933" y="472232"/>
                    <a:pt x="184845" y="491579"/>
                    <a:pt x="194667" y="503188"/>
                  </a:cubicBezTo>
                  <a:cubicBezTo>
                    <a:pt x="204490" y="514796"/>
                    <a:pt x="220861" y="520601"/>
                    <a:pt x="243781" y="520601"/>
                  </a:cubicBezTo>
                  <a:cubicBezTo>
                    <a:pt x="261342" y="520601"/>
                    <a:pt x="276523" y="515541"/>
                    <a:pt x="289322" y="505420"/>
                  </a:cubicBezTo>
                  <a:lnTo>
                    <a:pt x="289322" y="587573"/>
                  </a:lnTo>
                  <a:cubicBezTo>
                    <a:pt x="269081" y="597694"/>
                    <a:pt x="242441" y="602754"/>
                    <a:pt x="209401" y="602754"/>
                  </a:cubicBezTo>
                  <a:cubicBezTo>
                    <a:pt x="120700" y="602754"/>
                    <a:pt x="76349" y="560189"/>
                    <a:pt x="76349" y="475059"/>
                  </a:cubicBezTo>
                  <a:lnTo>
                    <a:pt x="76349" y="216545"/>
                  </a:lnTo>
                  <a:lnTo>
                    <a:pt x="0" y="216545"/>
                  </a:lnTo>
                  <a:lnTo>
                    <a:pt x="0" y="135285"/>
                  </a:lnTo>
                  <a:lnTo>
                    <a:pt x="76349" y="135285"/>
                  </a:lnTo>
                  <a:lnTo>
                    <a:pt x="76349" y="29468"/>
                  </a:lnTo>
                  <a:lnTo>
                    <a:pt x="179933"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Freeform: Shape 26">
              <a:extLst>
                <a:ext uri="{FF2B5EF4-FFF2-40B4-BE49-F238E27FC236}">
                  <a16:creationId xmlns:a16="http://schemas.microsoft.com/office/drawing/2014/main" id="{3084D463-30B2-4F3A-90F7-BC1F6D988FFE}"/>
                </a:ext>
              </a:extLst>
            </p:cNvPr>
            <p:cNvSpPr/>
            <p:nvPr/>
          </p:nvSpPr>
          <p:spPr bwMode="auto">
            <a:xfrm>
              <a:off x="3302319" y="4114741"/>
              <a:ext cx="357188" cy="478631"/>
            </a:xfrm>
            <a:custGeom>
              <a:avLst/>
              <a:gdLst/>
              <a:ahLst/>
              <a:cxnLst/>
              <a:rect l="l" t="t" r="r" b="b"/>
              <a:pathLst>
                <a:path w="357188" h="478631">
                  <a:moveTo>
                    <a:pt x="246906" y="0"/>
                  </a:moveTo>
                  <a:cubicBezTo>
                    <a:pt x="288578" y="0"/>
                    <a:pt x="325339" y="7293"/>
                    <a:pt x="357188" y="21878"/>
                  </a:cubicBezTo>
                  <a:lnTo>
                    <a:pt x="357188" y="118318"/>
                  </a:lnTo>
                  <a:cubicBezTo>
                    <a:pt x="325339" y="94506"/>
                    <a:pt x="291406" y="82600"/>
                    <a:pt x="255390" y="82600"/>
                  </a:cubicBezTo>
                  <a:cubicBezTo>
                    <a:pt x="211634" y="82600"/>
                    <a:pt x="175766" y="97408"/>
                    <a:pt x="147787" y="127025"/>
                  </a:cubicBezTo>
                  <a:cubicBezTo>
                    <a:pt x="119807" y="156642"/>
                    <a:pt x="105817" y="195411"/>
                    <a:pt x="105817" y="243334"/>
                  </a:cubicBezTo>
                  <a:cubicBezTo>
                    <a:pt x="105817" y="290661"/>
                    <a:pt x="118988" y="328017"/>
                    <a:pt x="145331" y="355402"/>
                  </a:cubicBezTo>
                  <a:cubicBezTo>
                    <a:pt x="171674" y="382786"/>
                    <a:pt x="207020" y="396478"/>
                    <a:pt x="251371" y="396478"/>
                  </a:cubicBezTo>
                  <a:cubicBezTo>
                    <a:pt x="288578" y="396478"/>
                    <a:pt x="323702" y="383233"/>
                    <a:pt x="356741" y="356741"/>
                  </a:cubicBezTo>
                  <a:lnTo>
                    <a:pt x="356741" y="446931"/>
                  </a:lnTo>
                  <a:cubicBezTo>
                    <a:pt x="320130" y="468065"/>
                    <a:pt x="276821" y="478631"/>
                    <a:pt x="226815" y="478631"/>
                  </a:cubicBezTo>
                  <a:cubicBezTo>
                    <a:pt x="158949" y="478631"/>
                    <a:pt x="104180" y="457423"/>
                    <a:pt x="62508" y="415007"/>
                  </a:cubicBezTo>
                  <a:cubicBezTo>
                    <a:pt x="20836" y="372591"/>
                    <a:pt x="0" y="317599"/>
                    <a:pt x="0" y="250031"/>
                  </a:cubicBezTo>
                  <a:cubicBezTo>
                    <a:pt x="0" y="174724"/>
                    <a:pt x="22399" y="114226"/>
                    <a:pt x="67196" y="68535"/>
                  </a:cubicBezTo>
                  <a:cubicBezTo>
                    <a:pt x="111994" y="22845"/>
                    <a:pt x="171897" y="0"/>
                    <a:pt x="246906"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Freeform: Shape 25">
              <a:extLst>
                <a:ext uri="{FF2B5EF4-FFF2-40B4-BE49-F238E27FC236}">
                  <a16:creationId xmlns:a16="http://schemas.microsoft.com/office/drawing/2014/main" id="{FBBBFD23-080B-4409-A84C-A1E98C2B4337}"/>
                </a:ext>
              </a:extLst>
            </p:cNvPr>
            <p:cNvSpPr/>
            <p:nvPr/>
          </p:nvSpPr>
          <p:spPr bwMode="auto">
            <a:xfrm>
              <a:off x="406431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8" y="355848"/>
                  </a:cubicBezTo>
                  <a:cubicBezTo>
                    <a:pt x="352946" y="328761"/>
                    <a:pt x="363885" y="290215"/>
                    <a:pt x="363885" y="240209"/>
                  </a:cubicBezTo>
                  <a:cubicBezTo>
                    <a:pt x="363885" y="189905"/>
                    <a:pt x="352946" y="151061"/>
                    <a:pt x="331068"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 name="Freeform: Shape 24">
              <a:extLst>
                <a:ext uri="{FF2B5EF4-FFF2-40B4-BE49-F238E27FC236}">
                  <a16:creationId xmlns:a16="http://schemas.microsoft.com/office/drawing/2014/main" id="{59B182CA-DB4E-46E9-8CC1-B66A4A280B3B}"/>
                </a:ext>
              </a:extLst>
            </p:cNvPr>
            <p:cNvSpPr/>
            <p:nvPr/>
          </p:nvSpPr>
          <p:spPr bwMode="auto">
            <a:xfrm>
              <a:off x="4608137" y="4114741"/>
              <a:ext cx="324595" cy="478631"/>
            </a:xfrm>
            <a:custGeom>
              <a:avLst/>
              <a:gdLst/>
              <a:ahLst/>
              <a:cxnLst/>
              <a:rect l="l" t="t" r="r" b="b"/>
              <a:pathLst>
                <a:path w="324595" h="478631">
                  <a:moveTo>
                    <a:pt x="187077" y="0"/>
                  </a:moveTo>
                  <a:cubicBezTo>
                    <a:pt x="229345" y="0"/>
                    <a:pt x="267147" y="6400"/>
                    <a:pt x="300484" y="19199"/>
                  </a:cubicBezTo>
                  <a:lnTo>
                    <a:pt x="300484" y="109835"/>
                  </a:lnTo>
                  <a:cubicBezTo>
                    <a:pt x="268337" y="87809"/>
                    <a:pt x="231428" y="76795"/>
                    <a:pt x="189756" y="76795"/>
                  </a:cubicBezTo>
                  <a:cubicBezTo>
                    <a:pt x="176659" y="76795"/>
                    <a:pt x="164828" y="78135"/>
                    <a:pt x="154261" y="80814"/>
                  </a:cubicBezTo>
                  <a:cubicBezTo>
                    <a:pt x="143694" y="83493"/>
                    <a:pt x="134690" y="87213"/>
                    <a:pt x="127248" y="91976"/>
                  </a:cubicBezTo>
                  <a:cubicBezTo>
                    <a:pt x="119807" y="96738"/>
                    <a:pt x="114003" y="102468"/>
                    <a:pt x="109836" y="109166"/>
                  </a:cubicBezTo>
                  <a:cubicBezTo>
                    <a:pt x="105668" y="115863"/>
                    <a:pt x="103585" y="123230"/>
                    <a:pt x="103585" y="131267"/>
                  </a:cubicBezTo>
                  <a:cubicBezTo>
                    <a:pt x="103585" y="141089"/>
                    <a:pt x="105668" y="149424"/>
                    <a:pt x="109836" y="156270"/>
                  </a:cubicBezTo>
                  <a:cubicBezTo>
                    <a:pt x="114003" y="163116"/>
                    <a:pt x="120179" y="169143"/>
                    <a:pt x="128365" y="174352"/>
                  </a:cubicBezTo>
                  <a:cubicBezTo>
                    <a:pt x="136550" y="179561"/>
                    <a:pt x="146373" y="184324"/>
                    <a:pt x="157833" y="188640"/>
                  </a:cubicBezTo>
                  <a:cubicBezTo>
                    <a:pt x="169292" y="192956"/>
                    <a:pt x="182464" y="197644"/>
                    <a:pt x="197346" y="202704"/>
                  </a:cubicBezTo>
                  <a:cubicBezTo>
                    <a:pt x="216992" y="210741"/>
                    <a:pt x="234628" y="218926"/>
                    <a:pt x="250255" y="227261"/>
                  </a:cubicBezTo>
                  <a:cubicBezTo>
                    <a:pt x="265882" y="235595"/>
                    <a:pt x="279202" y="245046"/>
                    <a:pt x="290215" y="255612"/>
                  </a:cubicBezTo>
                  <a:cubicBezTo>
                    <a:pt x="301229" y="266179"/>
                    <a:pt x="309712" y="278383"/>
                    <a:pt x="315665" y="292224"/>
                  </a:cubicBezTo>
                  <a:cubicBezTo>
                    <a:pt x="321618" y="306065"/>
                    <a:pt x="324595" y="322511"/>
                    <a:pt x="324595" y="341561"/>
                  </a:cubicBezTo>
                  <a:cubicBezTo>
                    <a:pt x="324595" y="364778"/>
                    <a:pt x="319237" y="385018"/>
                    <a:pt x="308521" y="402283"/>
                  </a:cubicBezTo>
                  <a:cubicBezTo>
                    <a:pt x="297805" y="419547"/>
                    <a:pt x="283518" y="433834"/>
                    <a:pt x="265659" y="445145"/>
                  </a:cubicBezTo>
                  <a:cubicBezTo>
                    <a:pt x="247799" y="456456"/>
                    <a:pt x="227187" y="464865"/>
                    <a:pt x="203820" y="470371"/>
                  </a:cubicBezTo>
                  <a:cubicBezTo>
                    <a:pt x="180454" y="475878"/>
                    <a:pt x="155823" y="478631"/>
                    <a:pt x="129927" y="478631"/>
                  </a:cubicBezTo>
                  <a:cubicBezTo>
                    <a:pt x="79921" y="478631"/>
                    <a:pt x="36612" y="470297"/>
                    <a:pt x="0" y="453628"/>
                  </a:cubicBezTo>
                  <a:lnTo>
                    <a:pt x="0" y="357634"/>
                  </a:lnTo>
                  <a:cubicBezTo>
                    <a:pt x="38696" y="387102"/>
                    <a:pt x="81409" y="401836"/>
                    <a:pt x="128141" y="401836"/>
                  </a:cubicBezTo>
                  <a:cubicBezTo>
                    <a:pt x="190649" y="401836"/>
                    <a:pt x="221903" y="383381"/>
                    <a:pt x="221903" y="346472"/>
                  </a:cubicBezTo>
                  <a:cubicBezTo>
                    <a:pt x="221903" y="336054"/>
                    <a:pt x="219224" y="327199"/>
                    <a:pt x="213866" y="319906"/>
                  </a:cubicBezTo>
                  <a:cubicBezTo>
                    <a:pt x="208509" y="312614"/>
                    <a:pt x="201290" y="306140"/>
                    <a:pt x="192212" y="300484"/>
                  </a:cubicBezTo>
                  <a:cubicBezTo>
                    <a:pt x="183133" y="294829"/>
                    <a:pt x="172418" y="289768"/>
                    <a:pt x="160065" y="285304"/>
                  </a:cubicBezTo>
                  <a:cubicBezTo>
                    <a:pt x="147712" y="280839"/>
                    <a:pt x="133946" y="275779"/>
                    <a:pt x="118765" y="270123"/>
                  </a:cubicBezTo>
                  <a:cubicBezTo>
                    <a:pt x="100013" y="262682"/>
                    <a:pt x="83121" y="254794"/>
                    <a:pt x="68089" y="246459"/>
                  </a:cubicBezTo>
                  <a:cubicBezTo>
                    <a:pt x="53058" y="238125"/>
                    <a:pt x="40556" y="228675"/>
                    <a:pt x="30585" y="218108"/>
                  </a:cubicBezTo>
                  <a:cubicBezTo>
                    <a:pt x="20613" y="207541"/>
                    <a:pt x="13097" y="195560"/>
                    <a:pt x="8037" y="182166"/>
                  </a:cubicBezTo>
                  <a:cubicBezTo>
                    <a:pt x="2977" y="168771"/>
                    <a:pt x="447" y="153144"/>
                    <a:pt x="447" y="135285"/>
                  </a:cubicBezTo>
                  <a:cubicBezTo>
                    <a:pt x="447" y="113258"/>
                    <a:pt x="5656" y="93836"/>
                    <a:pt x="16074" y="77019"/>
                  </a:cubicBezTo>
                  <a:cubicBezTo>
                    <a:pt x="26492" y="60201"/>
                    <a:pt x="40482" y="46062"/>
                    <a:pt x="58043" y="34603"/>
                  </a:cubicBezTo>
                  <a:cubicBezTo>
                    <a:pt x="75605" y="23143"/>
                    <a:pt x="95548" y="14511"/>
                    <a:pt x="117872" y="8706"/>
                  </a:cubicBezTo>
                  <a:cubicBezTo>
                    <a:pt x="140196" y="2902"/>
                    <a:pt x="163265" y="0"/>
                    <a:pt x="187077"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Freeform: Shape 18">
              <a:extLst>
                <a:ext uri="{FF2B5EF4-FFF2-40B4-BE49-F238E27FC236}">
                  <a16:creationId xmlns:a16="http://schemas.microsoft.com/office/drawing/2014/main" id="{06450CDE-4282-45D4-92D2-C53F46A22F31}"/>
                </a:ext>
              </a:extLst>
            </p:cNvPr>
            <p:cNvSpPr/>
            <p:nvPr/>
          </p:nvSpPr>
          <p:spPr bwMode="auto">
            <a:xfrm>
              <a:off x="4997769" y="4114741"/>
              <a:ext cx="470148" cy="478631"/>
            </a:xfrm>
            <a:custGeom>
              <a:avLst/>
              <a:gdLst/>
              <a:ahLst/>
              <a:cxnLst/>
              <a:rect l="l" t="t" r="r" b="b"/>
              <a:pathLst>
                <a:path w="470148" h="478631">
                  <a:moveTo>
                    <a:pt x="243334" y="0"/>
                  </a:moveTo>
                  <a:cubicBezTo>
                    <a:pt x="314772" y="0"/>
                    <a:pt x="370434" y="20985"/>
                    <a:pt x="410320" y="62954"/>
                  </a:cubicBezTo>
                  <a:cubicBezTo>
                    <a:pt x="450205" y="104924"/>
                    <a:pt x="470148" y="163116"/>
                    <a:pt x="470148" y="237530"/>
                  </a:cubicBezTo>
                  <a:cubicBezTo>
                    <a:pt x="470148" y="310456"/>
                    <a:pt x="448643" y="368871"/>
                    <a:pt x="405631" y="412775"/>
                  </a:cubicBezTo>
                  <a:cubicBezTo>
                    <a:pt x="362620" y="456679"/>
                    <a:pt x="304800" y="478631"/>
                    <a:pt x="232172" y="478631"/>
                  </a:cubicBezTo>
                  <a:cubicBezTo>
                    <a:pt x="161628" y="478631"/>
                    <a:pt x="105296" y="457275"/>
                    <a:pt x="63178" y="414561"/>
                  </a:cubicBezTo>
                  <a:cubicBezTo>
                    <a:pt x="21060" y="371847"/>
                    <a:pt x="0" y="315218"/>
                    <a:pt x="0" y="244674"/>
                  </a:cubicBezTo>
                  <a:cubicBezTo>
                    <a:pt x="0" y="167878"/>
                    <a:pt x="21953" y="107900"/>
                    <a:pt x="65857" y="64740"/>
                  </a:cubicBezTo>
                  <a:cubicBezTo>
                    <a:pt x="109761" y="21580"/>
                    <a:pt x="168920" y="0"/>
                    <a:pt x="243334" y="0"/>
                  </a:cubicBezTo>
                  <a:close/>
                  <a:moveTo>
                    <a:pt x="237084" y="82600"/>
                  </a:moveTo>
                  <a:cubicBezTo>
                    <a:pt x="196602" y="82600"/>
                    <a:pt x="164604" y="96738"/>
                    <a:pt x="141089" y="125016"/>
                  </a:cubicBezTo>
                  <a:cubicBezTo>
                    <a:pt x="117575" y="153293"/>
                    <a:pt x="105817" y="192286"/>
                    <a:pt x="105817" y="241995"/>
                  </a:cubicBezTo>
                  <a:cubicBezTo>
                    <a:pt x="105817" y="289917"/>
                    <a:pt x="117723" y="327645"/>
                    <a:pt x="141536" y="355178"/>
                  </a:cubicBezTo>
                  <a:cubicBezTo>
                    <a:pt x="165348" y="382712"/>
                    <a:pt x="197198" y="396478"/>
                    <a:pt x="237084" y="396478"/>
                  </a:cubicBezTo>
                  <a:cubicBezTo>
                    <a:pt x="277863" y="396478"/>
                    <a:pt x="309191" y="382935"/>
                    <a:pt x="331069" y="355848"/>
                  </a:cubicBezTo>
                  <a:cubicBezTo>
                    <a:pt x="352946" y="328761"/>
                    <a:pt x="363885" y="290215"/>
                    <a:pt x="363885" y="240209"/>
                  </a:cubicBezTo>
                  <a:cubicBezTo>
                    <a:pt x="363885" y="189905"/>
                    <a:pt x="352946" y="151061"/>
                    <a:pt x="331069" y="123676"/>
                  </a:cubicBezTo>
                  <a:cubicBezTo>
                    <a:pt x="309191" y="96292"/>
                    <a:pt x="277863" y="82600"/>
                    <a:pt x="237084" y="8260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 name="Freeform: Shape 17">
              <a:extLst>
                <a:ext uri="{FF2B5EF4-FFF2-40B4-BE49-F238E27FC236}">
                  <a16:creationId xmlns:a16="http://schemas.microsoft.com/office/drawing/2014/main" id="{66AC3AE9-A0B1-47D8-9F31-7BBB0CA4AE98}"/>
                </a:ext>
              </a:extLst>
            </p:cNvPr>
            <p:cNvSpPr/>
            <p:nvPr/>
          </p:nvSpPr>
          <p:spPr bwMode="auto">
            <a:xfrm>
              <a:off x="8350570" y="4114741"/>
              <a:ext cx="416569" cy="478631"/>
            </a:xfrm>
            <a:custGeom>
              <a:avLst/>
              <a:gdLst/>
              <a:ahLst/>
              <a:cxnLst/>
              <a:rect l="l" t="t" r="r" b="b"/>
              <a:pathLst>
                <a:path w="416569" h="478631">
                  <a:moveTo>
                    <a:pt x="220116" y="0"/>
                  </a:moveTo>
                  <a:cubicBezTo>
                    <a:pt x="282624" y="0"/>
                    <a:pt x="330993" y="20092"/>
                    <a:pt x="365224" y="60275"/>
                  </a:cubicBezTo>
                  <a:cubicBezTo>
                    <a:pt x="399454" y="100459"/>
                    <a:pt x="416569" y="156270"/>
                    <a:pt x="416569" y="227707"/>
                  </a:cubicBezTo>
                  <a:lnTo>
                    <a:pt x="416569" y="267444"/>
                  </a:lnTo>
                  <a:lnTo>
                    <a:pt x="104923" y="267444"/>
                  </a:lnTo>
                  <a:cubicBezTo>
                    <a:pt x="106114" y="309711"/>
                    <a:pt x="119136" y="342305"/>
                    <a:pt x="143990" y="365224"/>
                  </a:cubicBezTo>
                  <a:cubicBezTo>
                    <a:pt x="168845" y="388144"/>
                    <a:pt x="203001" y="399604"/>
                    <a:pt x="246458" y="399604"/>
                  </a:cubicBezTo>
                  <a:cubicBezTo>
                    <a:pt x="295274" y="399604"/>
                    <a:pt x="340072" y="385018"/>
                    <a:pt x="380850" y="355848"/>
                  </a:cubicBezTo>
                  <a:lnTo>
                    <a:pt x="380850" y="439341"/>
                  </a:lnTo>
                  <a:cubicBezTo>
                    <a:pt x="339178" y="465534"/>
                    <a:pt x="284112" y="478631"/>
                    <a:pt x="215651" y="478631"/>
                  </a:cubicBezTo>
                  <a:cubicBezTo>
                    <a:pt x="148381" y="478631"/>
                    <a:pt x="95622" y="457870"/>
                    <a:pt x="57372" y="416347"/>
                  </a:cubicBezTo>
                  <a:cubicBezTo>
                    <a:pt x="19124" y="374824"/>
                    <a:pt x="0" y="316409"/>
                    <a:pt x="0" y="241102"/>
                  </a:cubicBezTo>
                  <a:cubicBezTo>
                    <a:pt x="0" y="169962"/>
                    <a:pt x="21059" y="111993"/>
                    <a:pt x="63177" y="67196"/>
                  </a:cubicBezTo>
                  <a:cubicBezTo>
                    <a:pt x="105295" y="22399"/>
                    <a:pt x="157608" y="0"/>
                    <a:pt x="220116" y="0"/>
                  </a:cubicBezTo>
                  <a:close/>
                  <a:moveTo>
                    <a:pt x="218776" y="76349"/>
                  </a:moveTo>
                  <a:cubicBezTo>
                    <a:pt x="189011" y="76349"/>
                    <a:pt x="163784" y="87213"/>
                    <a:pt x="143098" y="108942"/>
                  </a:cubicBezTo>
                  <a:cubicBezTo>
                    <a:pt x="122410" y="130671"/>
                    <a:pt x="109686" y="159097"/>
                    <a:pt x="104923" y="194221"/>
                  </a:cubicBezTo>
                  <a:lnTo>
                    <a:pt x="316556" y="194221"/>
                  </a:lnTo>
                  <a:cubicBezTo>
                    <a:pt x="316259" y="157014"/>
                    <a:pt x="307478" y="128067"/>
                    <a:pt x="290214" y="107380"/>
                  </a:cubicBezTo>
                  <a:cubicBezTo>
                    <a:pt x="272950" y="86692"/>
                    <a:pt x="249138" y="76349"/>
                    <a:pt x="218776" y="76349"/>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7" name="Freeform: Shape 16">
              <a:extLst>
                <a:ext uri="{FF2B5EF4-FFF2-40B4-BE49-F238E27FC236}">
                  <a16:creationId xmlns:a16="http://schemas.microsoft.com/office/drawing/2014/main" id="{5EC1B3C4-26AC-40DA-8318-52E06DFDB524}"/>
                </a:ext>
              </a:extLst>
            </p:cNvPr>
            <p:cNvSpPr/>
            <p:nvPr/>
          </p:nvSpPr>
          <p:spPr bwMode="auto">
            <a:xfrm>
              <a:off x="3760412" y="4117420"/>
              <a:ext cx="265212" cy="465237"/>
            </a:xfrm>
            <a:custGeom>
              <a:avLst/>
              <a:gdLst/>
              <a:ahLst/>
              <a:cxnLst/>
              <a:rect l="l" t="t" r="r" b="b"/>
              <a:pathLst>
                <a:path w="265212" h="465237">
                  <a:moveTo>
                    <a:pt x="222350" y="0"/>
                  </a:moveTo>
                  <a:cubicBezTo>
                    <a:pt x="241102" y="0"/>
                    <a:pt x="255389" y="2828"/>
                    <a:pt x="265212" y="8483"/>
                  </a:cubicBezTo>
                  <a:lnTo>
                    <a:pt x="265212" y="106710"/>
                  </a:lnTo>
                  <a:cubicBezTo>
                    <a:pt x="252711" y="96887"/>
                    <a:pt x="234702" y="91976"/>
                    <a:pt x="211187" y="91976"/>
                  </a:cubicBezTo>
                  <a:cubicBezTo>
                    <a:pt x="180529" y="91976"/>
                    <a:pt x="154931" y="105817"/>
                    <a:pt x="134392" y="133499"/>
                  </a:cubicBezTo>
                  <a:cubicBezTo>
                    <a:pt x="113854" y="161181"/>
                    <a:pt x="103585" y="198834"/>
                    <a:pt x="103585" y="246459"/>
                  </a:cubicBezTo>
                  <a:lnTo>
                    <a:pt x="103585" y="465237"/>
                  </a:lnTo>
                  <a:lnTo>
                    <a:pt x="0" y="465237"/>
                  </a:lnTo>
                  <a:lnTo>
                    <a:pt x="0" y="8037"/>
                  </a:lnTo>
                  <a:lnTo>
                    <a:pt x="103585" y="8037"/>
                  </a:lnTo>
                  <a:lnTo>
                    <a:pt x="103585" y="102245"/>
                  </a:lnTo>
                  <a:lnTo>
                    <a:pt x="105371" y="102245"/>
                  </a:lnTo>
                  <a:cubicBezTo>
                    <a:pt x="115491" y="70098"/>
                    <a:pt x="131043" y="45020"/>
                    <a:pt x="152028" y="27012"/>
                  </a:cubicBezTo>
                  <a:cubicBezTo>
                    <a:pt x="173013" y="9004"/>
                    <a:pt x="196453" y="0"/>
                    <a:pt x="222350"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 name="Freeform: Shape 15">
              <a:extLst>
                <a:ext uri="{FF2B5EF4-FFF2-40B4-BE49-F238E27FC236}">
                  <a16:creationId xmlns:a16="http://schemas.microsoft.com/office/drawing/2014/main" id="{DACF9147-21A5-4B81-9D69-D89B35F8755A}"/>
                </a:ext>
              </a:extLst>
            </p:cNvPr>
            <p:cNvSpPr/>
            <p:nvPr/>
          </p:nvSpPr>
          <p:spPr bwMode="auto">
            <a:xfrm>
              <a:off x="8046663" y="4117420"/>
              <a:ext cx="265211" cy="465237"/>
            </a:xfrm>
            <a:custGeom>
              <a:avLst/>
              <a:gdLst/>
              <a:ahLst/>
              <a:cxnLst/>
              <a:rect l="l" t="t" r="r" b="b"/>
              <a:pathLst>
                <a:path w="265211" h="465237">
                  <a:moveTo>
                    <a:pt x="222349" y="0"/>
                  </a:moveTo>
                  <a:cubicBezTo>
                    <a:pt x="241101" y="0"/>
                    <a:pt x="255389" y="2828"/>
                    <a:pt x="265211" y="8483"/>
                  </a:cubicBezTo>
                  <a:lnTo>
                    <a:pt x="265211" y="106710"/>
                  </a:lnTo>
                  <a:cubicBezTo>
                    <a:pt x="252710" y="96887"/>
                    <a:pt x="234701" y="91976"/>
                    <a:pt x="211187" y="91976"/>
                  </a:cubicBezTo>
                  <a:cubicBezTo>
                    <a:pt x="180528" y="91976"/>
                    <a:pt x="154930" y="105817"/>
                    <a:pt x="134391" y="133499"/>
                  </a:cubicBezTo>
                  <a:cubicBezTo>
                    <a:pt x="113853" y="161181"/>
                    <a:pt x="103584" y="198834"/>
                    <a:pt x="103584" y="246459"/>
                  </a:cubicBezTo>
                  <a:lnTo>
                    <a:pt x="103584" y="465237"/>
                  </a:lnTo>
                  <a:lnTo>
                    <a:pt x="0" y="465237"/>
                  </a:lnTo>
                  <a:lnTo>
                    <a:pt x="0" y="8037"/>
                  </a:lnTo>
                  <a:lnTo>
                    <a:pt x="103584" y="8037"/>
                  </a:lnTo>
                  <a:lnTo>
                    <a:pt x="103584" y="102245"/>
                  </a:lnTo>
                  <a:lnTo>
                    <a:pt x="105370" y="102245"/>
                  </a:lnTo>
                  <a:cubicBezTo>
                    <a:pt x="115490" y="70098"/>
                    <a:pt x="131043" y="45020"/>
                    <a:pt x="152027" y="27012"/>
                  </a:cubicBezTo>
                  <a:cubicBezTo>
                    <a:pt x="173012" y="9004"/>
                    <a:pt x="196453" y="0"/>
                    <a:pt x="222349" y="0"/>
                  </a:cubicBez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 name="Freeform: Shape 14">
              <a:extLst>
                <a:ext uri="{FF2B5EF4-FFF2-40B4-BE49-F238E27FC236}">
                  <a16:creationId xmlns:a16="http://schemas.microsoft.com/office/drawing/2014/main" id="{1BE387F6-D821-4D3C-B901-000C999B9B9A}"/>
                </a:ext>
              </a:extLst>
            </p:cNvPr>
            <p:cNvSpPr/>
            <p:nvPr/>
          </p:nvSpPr>
          <p:spPr bwMode="auto">
            <a:xfrm>
              <a:off x="3093662" y="4125457"/>
              <a:ext cx="103585" cy="457200"/>
            </a:xfrm>
            <a:custGeom>
              <a:avLst/>
              <a:gdLst/>
              <a:ahLst/>
              <a:cxnLst/>
              <a:rect l="l" t="t" r="r" b="b"/>
              <a:pathLst>
                <a:path w="103585" h="457200">
                  <a:moveTo>
                    <a:pt x="0" y="0"/>
                  </a:moveTo>
                  <a:lnTo>
                    <a:pt x="103585" y="0"/>
                  </a:lnTo>
                  <a:lnTo>
                    <a:pt x="103585" y="457200"/>
                  </a:lnTo>
                  <a:lnTo>
                    <a:pt x="0" y="457200"/>
                  </a:ln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 name="Freeform: Shape 13">
              <a:extLst>
                <a:ext uri="{FF2B5EF4-FFF2-40B4-BE49-F238E27FC236}">
                  <a16:creationId xmlns:a16="http://schemas.microsoft.com/office/drawing/2014/main" id="{DBA1BA3D-6E07-4045-A80E-1A577B729FB0}"/>
                </a:ext>
              </a:extLst>
            </p:cNvPr>
            <p:cNvSpPr/>
            <p:nvPr/>
          </p:nvSpPr>
          <p:spPr bwMode="auto">
            <a:xfrm>
              <a:off x="7030166" y="4125457"/>
              <a:ext cx="392014" cy="457200"/>
            </a:xfrm>
            <a:custGeom>
              <a:avLst/>
              <a:gdLst/>
              <a:ahLst/>
              <a:cxnLst/>
              <a:rect l="l" t="t" r="r" b="b"/>
              <a:pathLst>
                <a:path w="392014" h="457200">
                  <a:moveTo>
                    <a:pt x="24111" y="0"/>
                  </a:moveTo>
                  <a:lnTo>
                    <a:pt x="392014" y="0"/>
                  </a:lnTo>
                  <a:lnTo>
                    <a:pt x="392014" y="43309"/>
                  </a:lnTo>
                  <a:lnTo>
                    <a:pt x="145108" y="376386"/>
                  </a:lnTo>
                  <a:lnTo>
                    <a:pt x="391121" y="376386"/>
                  </a:lnTo>
                  <a:lnTo>
                    <a:pt x="391121" y="457200"/>
                  </a:lnTo>
                  <a:lnTo>
                    <a:pt x="0" y="457200"/>
                  </a:lnTo>
                  <a:lnTo>
                    <a:pt x="0" y="418356"/>
                  </a:lnTo>
                  <a:lnTo>
                    <a:pt x="252264" y="80813"/>
                  </a:lnTo>
                  <a:lnTo>
                    <a:pt x="24111" y="80813"/>
                  </a:lnTo>
                  <a:lnTo>
                    <a:pt x="24111"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3" name="Freeform: Shape 12">
              <a:extLst>
                <a:ext uri="{FF2B5EF4-FFF2-40B4-BE49-F238E27FC236}">
                  <a16:creationId xmlns:a16="http://schemas.microsoft.com/office/drawing/2014/main" id="{28087C88-60C1-443A-A501-91722A58ED43}"/>
                </a:ext>
              </a:extLst>
            </p:cNvPr>
            <p:cNvSpPr/>
            <p:nvPr/>
          </p:nvSpPr>
          <p:spPr bwMode="auto">
            <a:xfrm>
              <a:off x="7504333" y="4125457"/>
              <a:ext cx="407640" cy="467915"/>
            </a:xfrm>
            <a:custGeom>
              <a:avLst/>
              <a:gdLst/>
              <a:ahLst/>
              <a:cxnLst/>
              <a:rect l="l" t="t" r="r" b="b"/>
              <a:pathLst>
                <a:path w="407640" h="467915">
                  <a:moveTo>
                    <a:pt x="0" y="0"/>
                  </a:moveTo>
                  <a:lnTo>
                    <a:pt x="103584" y="0"/>
                  </a:lnTo>
                  <a:lnTo>
                    <a:pt x="103584" y="262533"/>
                  </a:lnTo>
                  <a:cubicBezTo>
                    <a:pt x="103584" y="344686"/>
                    <a:pt x="135285" y="385762"/>
                    <a:pt x="198685" y="385762"/>
                  </a:cubicBezTo>
                  <a:cubicBezTo>
                    <a:pt x="229344" y="385762"/>
                    <a:pt x="254570" y="374451"/>
                    <a:pt x="274364" y="351829"/>
                  </a:cubicBezTo>
                  <a:cubicBezTo>
                    <a:pt x="294159" y="329208"/>
                    <a:pt x="304056" y="299591"/>
                    <a:pt x="304056" y="262979"/>
                  </a:cubicBezTo>
                  <a:lnTo>
                    <a:pt x="304056" y="0"/>
                  </a:lnTo>
                  <a:lnTo>
                    <a:pt x="407640" y="0"/>
                  </a:lnTo>
                  <a:lnTo>
                    <a:pt x="407640" y="457200"/>
                  </a:lnTo>
                  <a:lnTo>
                    <a:pt x="304056" y="457200"/>
                  </a:lnTo>
                  <a:lnTo>
                    <a:pt x="304056" y="384869"/>
                  </a:lnTo>
                  <a:lnTo>
                    <a:pt x="302270" y="384869"/>
                  </a:lnTo>
                  <a:cubicBezTo>
                    <a:pt x="272206" y="440233"/>
                    <a:pt x="225474" y="467915"/>
                    <a:pt x="162074" y="467915"/>
                  </a:cubicBezTo>
                  <a:cubicBezTo>
                    <a:pt x="54024" y="467915"/>
                    <a:pt x="0" y="403026"/>
                    <a:pt x="0" y="273248"/>
                  </a:cubicBezTo>
                  <a:lnTo>
                    <a:pt x="0" y="0"/>
                  </a:lnTo>
                  <a:close/>
                </a:path>
              </a:pathLst>
            </a:cu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 name="Title 1"/>
          <p:cNvSpPr>
            <a:spLocks noGrp="1"/>
          </p:cNvSpPr>
          <p:nvPr>
            <p:ph type="title"/>
          </p:nvPr>
        </p:nvSpPr>
        <p:spPr/>
        <p:txBody>
          <a:bodyPr/>
          <a:lstStyle/>
          <a:p>
            <a:r>
              <a:rPr lang="en-US" dirty="0">
                <a:solidFill>
                  <a:schemeClr val="bg1"/>
                </a:solidFill>
              </a:rPr>
              <a:t>It’s all on</a:t>
            </a:r>
            <a:br>
              <a:rPr lang="en-US" dirty="0"/>
            </a:br>
            <a:endParaRPr lang="en-US" dirty="0"/>
          </a:p>
        </p:txBody>
      </p:sp>
    </p:spTree>
    <p:extLst>
      <p:ext uri="{BB962C8B-B14F-4D97-AF65-F5344CB8AC3E}">
        <p14:creationId xmlns:p14="http://schemas.microsoft.com/office/powerpoint/2010/main" val="39638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61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5017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6426" y="1184320"/>
            <a:ext cx="9601494" cy="3535032"/>
          </a:xfrm>
        </p:spPr>
        <p:txBody>
          <a:bodyPr/>
          <a:lstStyle/>
          <a:p>
            <a:r>
              <a:rPr lang="en-US" dirty="0"/>
              <a:t>Modern Data Warehousing</a:t>
            </a:r>
          </a:p>
        </p:txBody>
      </p:sp>
    </p:spTree>
    <p:custDataLst>
      <p:tags r:id="rId1"/>
    </p:custDataLst>
    <p:extLst>
      <p:ext uri="{BB962C8B-B14F-4D97-AF65-F5344CB8AC3E}">
        <p14:creationId xmlns:p14="http://schemas.microsoft.com/office/powerpoint/2010/main" val="122996772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E Readiness Template">
  <a:themeElements>
    <a:clrScheme name="Custom 11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8.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9.xml><?xml version="1.0" encoding="utf-8"?>
<a:theme xmlns:a="http://schemas.openxmlformats.org/drawingml/2006/main" name="2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scenario presentation that details technical capabilities including performance, reference architecture and implementation considerations.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Melanie Gass</DisplayName>
        <AccountId>146091</AccountId>
        <AccountType/>
      </UserInfo>
    </Owner>
    <PublishDate xmlns="230E9DF3-BE65-4C73-A93B-D1236EBD677E">2018-07-13T07:00:00+00:00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2019-07-31T07:00:00+00:00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00000000-0000-0000-0000-000000000000</TermId>
        </TermInfo>
        <TermInfo xmlns="http://schemas.microsoft.com/office/infopath/2007/PartnerControls">
          <TermName xmlns="http://schemas.microsoft.com/office/infopath/2007/PartnerControls">modern data warehouse</TermName>
          <TermId xmlns="http://schemas.microsoft.com/office/infopath/2007/PartnerControls">00000000-0000-0000-0000-000000000000</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2558</Value>
      <Value>14</Value>
      <Value>2325</Value>
      <Value>1449</Value>
      <Value>435</Value>
      <Value>42</Value>
      <Value>2554</Value>
      <Value>21</Value>
      <Value>2553</Value>
      <Value>2721</Value>
      <Value>2482</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G01KC-1-36798</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G01KC-99682991-37046</_dlc_DocId>
    <_dlc_ExpireDateSaved xmlns="http://schemas.microsoft.com/sharepoint/v3" xsi:nil="true"/>
    <_dlc_DocIdUrl xmlns="230e9df3-be65-4c73-a93b-d1236ebd677e">
      <Url>https://microsoft.sharepoint.com/sites/Infopedia_G01KC/_layouts/15/DocIdRedir.aspx?ID=G01KC-99682991-37046</Url>
      <Description>G01KC-99682991-37046</Description>
    </_dlc_DocIdUrl>
    <_dlc_ExpireDate xmlns="http://schemas.microsoft.com/sharepoint/v3">2019-07-31T07:00:00+00:00</_dlc_ExpireDate>
    <MediaServiceKeyPoints xmlns="b3bc04a5-d503-43b1-b98c-a8cf663329d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15a2df0c2c3d7f63d9aedbf9417a6b41">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66f5bec3146d45ee3b8690ea12a337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6.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82929533-09AC-4974-A256-0BE2D85F8D8F}">
  <ds:schemaRefs>
    <ds:schemaRef ds:uri="office.server.policy"/>
  </ds:schemaRefs>
</ds:datastoreItem>
</file>

<file path=customXml/itemProps2.xml><?xml version="1.0" encoding="utf-8"?>
<ds:datastoreItem xmlns:ds="http://schemas.openxmlformats.org/officeDocument/2006/customXml" ds:itemID="{C968287B-00F0-4991-A6A2-3D0B74D3B808}">
  <ds:schemaRefs>
    <ds:schemaRef ds:uri="http://schemas.microsoft.com/office/infopath/2007/PartnerControls"/>
    <ds:schemaRef ds:uri="http://schemas.microsoft.com/office/2006/documentManagement/types"/>
    <ds:schemaRef ds:uri="http://www.w3.org/XML/1998/namespace"/>
    <ds:schemaRef ds:uri="http://schemas.openxmlformats.org/package/2006/metadata/core-properties"/>
    <ds:schemaRef ds:uri="230e9df3-be65-4c73-a93b-d1236ebd677e"/>
    <ds:schemaRef ds:uri="http://schemas.microsoft.com/sharepoint/v3"/>
    <ds:schemaRef ds:uri="b3bc04a5-d503-43b1-b98c-a8cf663329d9"/>
    <ds:schemaRef ds:uri="http://schemas.microsoft.com/office/2006/metadata/properties"/>
    <ds:schemaRef ds:uri="http://purl.org/dc/terms/"/>
    <ds:schemaRef ds:uri="230E9DF3-BE65-4C73-A93B-D1236EBD677E"/>
    <ds:schemaRef ds:uri="http://purl.org/dc/dcmitype/"/>
    <ds:schemaRef ds:uri="http://purl.org/dc/elements/1.1/"/>
  </ds:schemaRefs>
</ds:datastoreItem>
</file>

<file path=customXml/itemProps3.xml><?xml version="1.0" encoding="utf-8"?>
<ds:datastoreItem xmlns:ds="http://schemas.openxmlformats.org/officeDocument/2006/customXml" ds:itemID="{E47DAF25-DD53-4534-B880-CFEBB232DB5B}">
  <ds:schemaRefs>
    <ds:schemaRef ds:uri="http://schemas.microsoft.com/sharepoint/v3/contenttype/forms"/>
  </ds:schemaRefs>
</ds:datastoreItem>
</file>

<file path=customXml/itemProps4.xml><?xml version="1.0" encoding="utf-8"?>
<ds:datastoreItem xmlns:ds="http://schemas.openxmlformats.org/officeDocument/2006/customXml" ds:itemID="{2C5DF0DC-868F-4A02-AD43-D1CA7C49B6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DEFF9829-3BBE-450B-B045-D86505F326E8}">
  <ds:schemaRefs>
    <ds:schemaRef ds:uri="Microsoft.SharePoint.Taxonomy.ContentTypeSync"/>
  </ds:schemaRefs>
</ds:datastoreItem>
</file>

<file path=customXml/itemProps6.xml><?xml version="1.0" encoding="utf-8"?>
<ds:datastoreItem xmlns:ds="http://schemas.openxmlformats.org/officeDocument/2006/customXml" ds:itemID="{562B480C-E0E3-4DFD-8F13-C8A75D83F9F4}">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10593</TotalTime>
  <Words>4534</Words>
  <Application>Microsoft Office PowerPoint</Application>
  <PresentationFormat>Widescreen</PresentationFormat>
  <Paragraphs>905</Paragraphs>
  <Slides>75</Slides>
  <Notes>35</Notes>
  <HiddenSlides>0</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75</vt:i4>
      </vt:variant>
    </vt:vector>
  </HeadingPairs>
  <TitlesOfParts>
    <vt:vector size="97" baseType="lpstr">
      <vt:lpstr>Arial</vt:lpstr>
      <vt:lpstr>Calibri</vt:lpstr>
      <vt:lpstr>Calibri Light</vt:lpstr>
      <vt:lpstr>Consolas</vt:lpstr>
      <vt:lpstr>Courier New</vt:lpstr>
      <vt:lpstr>Segoe UI</vt:lpstr>
      <vt:lpstr>Segoe UI Light</vt:lpstr>
      <vt:lpstr>Segoe UI Light (Headings))</vt:lpstr>
      <vt:lpstr>Segoe UI Semibold</vt:lpstr>
      <vt:lpstr>Segoe UI Semilight</vt:lpstr>
      <vt:lpstr>Source Sans Pro</vt:lpstr>
      <vt:lpstr>Source Sans Pro Light</vt:lpstr>
      <vt:lpstr>Wingdings</vt:lpstr>
      <vt:lpstr>C+E Readiness Template</vt:lpstr>
      <vt:lpstr>Azure PPT Template - 2018</vt:lpstr>
      <vt:lpstr>9-51027_Microsoft_Ready_Template</vt:lpstr>
      <vt:lpstr>1_WHITE TEMPLATE</vt:lpstr>
      <vt:lpstr>5-50203_Microsoft_Ignite_Template</vt:lpstr>
      <vt:lpstr>5-50109_Microsoft_Light_Template</vt:lpstr>
      <vt:lpstr>SMSG Readiness Master Template 16x9_MODIFIED</vt:lpstr>
      <vt:lpstr>WHITE TEMPLATE</vt:lpstr>
      <vt:lpstr>2_WHITE TEMPLATE</vt:lpstr>
      <vt:lpstr>Azure Data Platform End-to-End Implement a Modern Data Platform Architecture</vt:lpstr>
      <vt:lpstr>Begin with the end in mind</vt:lpstr>
      <vt:lpstr>Important Reminder</vt:lpstr>
      <vt:lpstr>Modern Data Platform Reference Architecture</vt:lpstr>
      <vt:lpstr>Our job, pretty much</vt:lpstr>
      <vt:lpstr>Azure Architecture Solutions</vt:lpstr>
      <vt:lpstr>Modern Data Platform Solution Scenarios</vt:lpstr>
      <vt:lpstr>PowerPoint Presentation</vt:lpstr>
      <vt:lpstr>Modern Data Warehousing</vt:lpstr>
      <vt:lpstr>Modern data warehousing pattern</vt:lpstr>
      <vt:lpstr>Azure Data Factory</vt:lpstr>
      <vt:lpstr>PowerPoint Presentation</vt:lpstr>
      <vt:lpstr>Azure SQL Data Warehouse</vt:lpstr>
      <vt:lpstr>Azure SQL Data Warehouse MPP Architecture</vt:lpstr>
      <vt:lpstr>Table Distributions</vt:lpstr>
      <vt:lpstr>Azure Data Lake Storage Gen2</vt:lpstr>
      <vt:lpstr>Advanced analytics</vt:lpstr>
      <vt:lpstr>Modern Data Platform Concepts Part III</vt:lpstr>
      <vt:lpstr>Hadoop and Spark in Azure</vt:lpstr>
      <vt:lpstr>Apache Spark Value Proposition</vt:lpstr>
      <vt:lpstr>Azure Databricks</vt:lpstr>
      <vt:lpstr>Azure Databricks</vt:lpstr>
      <vt:lpstr>Azure Databricks</vt:lpstr>
      <vt:lpstr>Azure Databricks Deployment</vt:lpstr>
      <vt:lpstr>Azure Databricks Clusters</vt:lpstr>
      <vt:lpstr>Azure Databricks Notebooks</vt:lpstr>
      <vt:lpstr>Lab 3: Explore Big Data with Azure Databricks</vt:lpstr>
      <vt:lpstr>Lab 3</vt:lpstr>
      <vt:lpstr>Lab 3</vt:lpstr>
      <vt:lpstr>Modern Data Platform Concepts Part IV</vt:lpstr>
      <vt:lpstr>Artificial Intelligence</vt:lpstr>
      <vt:lpstr>What’s No-SQL?</vt:lpstr>
      <vt:lpstr>Microsoft AI</vt:lpstr>
      <vt:lpstr>The Microsoft AI platform: Azure &amp;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Cosmos DB</vt:lpstr>
      <vt:lpstr>Azure Cosmos DB </vt:lpstr>
      <vt:lpstr>Resource Model</vt:lpstr>
      <vt:lpstr>Container Representations</vt:lpstr>
      <vt:lpstr>Container-Level Resources</vt:lpstr>
      <vt:lpstr>Lab 4: Add AI to your Big Data Pipeline with Cognitive Services</vt:lpstr>
      <vt:lpstr>Lab 4</vt:lpstr>
      <vt:lpstr>Lab 4</vt:lpstr>
      <vt:lpstr>Real-time Analytics</vt:lpstr>
      <vt:lpstr>Real-time analytics</vt:lpstr>
      <vt:lpstr>Modern Data Platform Concepts Part V</vt:lpstr>
      <vt:lpstr>Streaming Use Cases</vt:lpstr>
      <vt:lpstr>Unlocking Real-time Insights</vt:lpstr>
      <vt:lpstr>Real-time Stream Processing</vt:lpstr>
      <vt:lpstr>Scenario Types</vt:lpstr>
      <vt:lpstr>Lambda (λ) Architecture</vt:lpstr>
      <vt:lpstr>Event Hubs</vt:lpstr>
      <vt:lpstr>Event Hubs</vt:lpstr>
      <vt:lpstr>Event Hubs Capture</vt:lpstr>
      <vt:lpstr>Stream Analytics</vt:lpstr>
      <vt:lpstr>Stream Analytics</vt:lpstr>
      <vt:lpstr>Differentiators</vt:lpstr>
      <vt:lpstr>Stream Analytics Job</vt:lpstr>
      <vt:lpstr>Example Scenario: Tolling Stations</vt:lpstr>
      <vt:lpstr>Filters and Projections</vt:lpstr>
      <vt:lpstr>Temporal Joins</vt:lpstr>
      <vt:lpstr>Windowing Concepts</vt:lpstr>
      <vt:lpstr>Windowing Functions</vt:lpstr>
      <vt:lpstr>Windowing Functions</vt:lpstr>
      <vt:lpstr>Lab 5: Add AI to your Big Data Pipeline with Cognitive Services</vt:lpstr>
      <vt:lpstr>Lab 5</vt:lpstr>
      <vt:lpstr>Lab 5</vt:lpstr>
      <vt:lpstr>It’s all 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Data Warehouse Technical Pitch Deck</dc:title>
  <dc:creator>Nishant Thacker</dc:creator>
  <cp:keywords>modern data warehouse; Scenario</cp:keywords>
  <cp:lastModifiedBy>dave wentzel</cp:lastModifiedBy>
  <cp:revision>77</cp:revision>
  <dcterms:created xsi:type="dcterms:W3CDTF">2018-06-29T19:42:31Z</dcterms:created>
  <dcterms:modified xsi:type="dcterms:W3CDTF">2019-10-14T15:33:45Z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nishanth@microsoft.com</vt:lpwstr>
  </property>
  <property fmtid="{D5CDD505-2E9C-101B-9397-08002B2CF9AE}" pid="5" name="MSIP_Label_f42aa342-8706-4288-bd11-ebb85995028c_SetDate">
    <vt:lpwstr>2018-06-29T19:46:41.5530556Z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2482;#Scenario|88eefbf0-88ff-435b-89e8-8136e86bd1b2;#2721;#modern data warehouse|1eb5f52a-4e79-4113-92ed-6bbd255a6ef6</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435;#technical presentations|83a894cf-702b-47fc-aba5-41bd10dc1e75</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21;#Intelligent Cloud|adc2fe87-c79a-4ded-a449-3f86b954069d;#2553;#ICB PST Domain|f7f86ece-0ca0-48d7-99cb-d6c97e732478</vt:lpwstr>
  </property>
  <property fmtid="{D5CDD505-2E9C-101B-9397-08002B2CF9AE}" pid="22" name="ExperienceContentType">
    <vt:lpwstr/>
  </property>
  <property fmtid="{D5CDD505-2E9C-101B-9397-08002B2CF9AE}" pid="23" name="BusinessArchitecture">
    <vt:lpwstr>2325;#Data and AI|60d86926-9fc6-4873-ad19-e15bf82160d7;#2558;#Data Estate Modernization|10c01ab9-9059-474b-9bc2-783aaa897ac3</vt:lpwstr>
  </property>
  <property fmtid="{D5CDD505-2E9C-101B-9397-08002B2CF9AE}" pid="24" name="Products">
    <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Languages">
    <vt:lpwstr/>
  </property>
  <property fmtid="{D5CDD505-2E9C-101B-9397-08002B2CF9AE}" pid="28" name="e8080b0481964c759b2c36ae49591b31">
    <vt:lpwstr/>
  </property>
  <property fmtid="{D5CDD505-2E9C-101B-9397-08002B2CF9AE}" pid="29" name="_docset_NoMedatataSyncRequired">
    <vt:lpwstr>False</vt:lpwstr>
  </property>
  <property fmtid="{D5CDD505-2E9C-101B-9397-08002B2CF9AE}" pid="30" name="TechnicalLevel">
    <vt:lpwstr>1449;#300|6a5f978f-2506-442d-86c2-7f294468d8c9</vt:lpwstr>
  </property>
  <property fmtid="{D5CDD505-2E9C-101B-9397-08002B2CF9AE}" pid="31" name="Audiences">
    <vt:lpwstr/>
  </property>
  <property fmtid="{D5CDD505-2E9C-101B-9397-08002B2CF9AE}" pid="32" name="ldac8aee9d1f469e8cd8c3f8d6a615f2">
    <vt:lpwstr/>
  </property>
  <property fmtid="{D5CDD505-2E9C-101B-9397-08002B2CF9AE}" pid="33" name="EmployeeRole">
    <vt:lpwstr/>
  </property>
  <property fmtid="{D5CDD505-2E9C-101B-9397-08002B2CF9AE}" pid="34" name="NewsTopic">
    <vt:lpwstr/>
  </property>
  <property fmtid="{D5CDD505-2E9C-101B-9397-08002B2CF9AE}" pid="35" name="Roles">
    <vt:lpwstr/>
  </property>
  <property fmtid="{D5CDD505-2E9C-101B-9397-08002B2CF9AE}" pid="3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7" name="NewsSource">
    <vt:lpwstr/>
  </property>
  <property fmtid="{D5CDD505-2E9C-101B-9397-08002B2CF9AE}" pid="38" name="SMSGTags">
    <vt:lpwstr/>
  </property>
  <property fmtid="{D5CDD505-2E9C-101B-9397-08002B2CF9AE}" pid="39" name="_dlc_DocIdItemGuid">
    <vt:lpwstr>f6432636-b3dd-45e2-9fb8-c52732f19f3d</vt:lpwstr>
  </property>
  <property fmtid="{D5CDD505-2E9C-101B-9397-08002B2CF9AE}" pid="40" name="MSPhysicalGeography">
    <vt:lpwstr/>
  </property>
  <property fmtid="{D5CDD505-2E9C-101B-9397-08002B2CF9AE}" pid="41" name="j3562c58ee414e028925bc902cfc01a1">
    <vt:lpwstr/>
  </property>
  <property fmtid="{D5CDD505-2E9C-101B-9397-08002B2CF9AE}" pid="42" name="EnterpriseDomainTags">
    <vt:lpwstr/>
  </property>
  <property fmtid="{D5CDD505-2E9C-101B-9397-08002B2CF9AE}" pid="43" name="la4444b61d19467597d63190b69ac227">
    <vt:lpwstr/>
  </property>
  <property fmtid="{D5CDD505-2E9C-101B-9397-08002B2CF9AE}" pid="44" name="ActivitiesAndPrograms">
    <vt:lpwstr/>
  </property>
  <property fmtid="{D5CDD505-2E9C-101B-9397-08002B2CF9AE}" pid="45" name="Segments">
    <vt:lpwstr/>
  </property>
  <property fmtid="{D5CDD505-2E9C-101B-9397-08002B2CF9AE}" pid="46" name="Partners">
    <vt:lpwstr/>
  </property>
  <property fmtid="{D5CDD505-2E9C-101B-9397-08002B2CF9AE}" pid="47" name="Groups">
    <vt:lpwstr>42;#Intelligent Cloud Marketing Group|4f75e184-e5aa-4234-a07f-b032d60df254</vt:lpwstr>
  </property>
  <property fmtid="{D5CDD505-2E9C-101B-9397-08002B2CF9AE}" pid="48" name="Topics">
    <vt:lpwstr>2554;#Fiscal Year 2019|37cfb2d9-82d6-4aee-ad7b-3dc8286123ca</vt:lpwstr>
  </property>
</Properties>
</file>